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4a2034066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60347f6504380"/>
  </p:sldMasterIdLst>
  <p:sldIdLst>
    <p:sldId xmlns:r="http://schemas.openxmlformats.org/officeDocument/2006/relationships" id="256" r:id="Rb84e4dfa4d104967"/>
    <p:sldId xmlns:r="http://schemas.openxmlformats.org/officeDocument/2006/relationships" id="257" r:id="R093193a90f9c4dcc"/>
    <p:sldId xmlns:r="http://schemas.openxmlformats.org/officeDocument/2006/relationships" id="258" r:id="R7f3af4c755414119"/>
    <p:sldId xmlns:r="http://schemas.openxmlformats.org/officeDocument/2006/relationships" id="259" r:id="R86e21deaf4c542de"/>
    <p:sldId xmlns:r="http://schemas.openxmlformats.org/officeDocument/2006/relationships" id="260" r:id="Rdc965597b11f4193"/>
    <p:sldId xmlns:r="http://schemas.openxmlformats.org/officeDocument/2006/relationships" id="261" r:id="Re49302858590402e"/>
    <p:sldId xmlns:r="http://schemas.openxmlformats.org/officeDocument/2006/relationships" id="262" r:id="R258a2090c9c6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60347f6504380" /><Relationship Type="http://schemas.openxmlformats.org/officeDocument/2006/relationships/slide" Target="/ppt/slides/slide1.xml" Id="Rb84e4dfa4d104967" /><Relationship Type="http://schemas.openxmlformats.org/officeDocument/2006/relationships/slide" Target="/ppt/slides/slide2.xml" Id="R093193a90f9c4dcc" /><Relationship Type="http://schemas.openxmlformats.org/officeDocument/2006/relationships/slide" Target="/ppt/slides/slide3.xml" Id="R7f3af4c755414119" /><Relationship Type="http://schemas.openxmlformats.org/officeDocument/2006/relationships/slide" Target="/ppt/slides/slide4.xml" Id="R86e21deaf4c542de" /><Relationship Type="http://schemas.openxmlformats.org/officeDocument/2006/relationships/slide" Target="/ppt/slides/slide5.xml" Id="Rdc965597b11f4193" /><Relationship Type="http://schemas.openxmlformats.org/officeDocument/2006/relationships/slide" Target="/ppt/slides/slide6.xml" Id="Re49302858590402e" /><Relationship Type="http://schemas.openxmlformats.org/officeDocument/2006/relationships/slide" Target="/ppt/slides/slide7.xml" Id="R258a2090c9c6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dbbc10a85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dfd225334378" /><Relationship Type="http://schemas.openxmlformats.org/officeDocument/2006/relationships/theme" Target="/ppt/slideMasters/theme/theme1.xml" Id="R346dbf01bcb9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bdfd22533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04fb747e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bf31a228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01aebbf8d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2b3904b3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15fd2bff4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083c56c2a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7771842a0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LANDHANDEL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LANDHANDEL AS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15 275 077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2 208 403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MORTEN AUGESTAD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bplundegrend@bunnpris.no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895 537 772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