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4f0c83d6b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168ae1b9d499e"/>
  </p:sldMasterIdLst>
  <p:sldIdLst>
    <p:sldId xmlns:r="http://schemas.openxmlformats.org/officeDocument/2006/relationships" id="256" r:id="R37cc6095a1ed4152"/>
    <p:sldId xmlns:r="http://schemas.openxmlformats.org/officeDocument/2006/relationships" id="257" r:id="Rb3908a1c56aa43c6"/>
    <p:sldId xmlns:r="http://schemas.openxmlformats.org/officeDocument/2006/relationships" id="258" r:id="Rb4814008c1524984"/>
    <p:sldId xmlns:r="http://schemas.openxmlformats.org/officeDocument/2006/relationships" id="259" r:id="Rd60643bb1c6d425d"/>
    <p:sldId xmlns:r="http://schemas.openxmlformats.org/officeDocument/2006/relationships" id="260" r:id="R276cdfb105be4c40"/>
    <p:sldId xmlns:r="http://schemas.openxmlformats.org/officeDocument/2006/relationships" id="261" r:id="R6deaa3109e69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168ae1b9d499e" /><Relationship Type="http://schemas.openxmlformats.org/officeDocument/2006/relationships/slide" Target="/ppt/slides/slide1.xml" Id="R37cc6095a1ed4152" /><Relationship Type="http://schemas.openxmlformats.org/officeDocument/2006/relationships/slide" Target="/ppt/slides/slide2.xml" Id="Rb3908a1c56aa43c6" /><Relationship Type="http://schemas.openxmlformats.org/officeDocument/2006/relationships/slide" Target="/ppt/slides/slide3.xml" Id="Rb4814008c1524984" /><Relationship Type="http://schemas.openxmlformats.org/officeDocument/2006/relationships/slide" Target="/ppt/slides/slide4.xml" Id="Rd60643bb1c6d425d" /><Relationship Type="http://schemas.openxmlformats.org/officeDocument/2006/relationships/slide" Target="/ppt/slides/slide5.xml" Id="R276cdfb105be4c40" /><Relationship Type="http://schemas.openxmlformats.org/officeDocument/2006/relationships/slide" Target="/ppt/slides/slide6.xml" Id="R6deaa3109e69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df7a3744f45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b57efb8154a55" /><Relationship Type="http://schemas.openxmlformats.org/officeDocument/2006/relationships/theme" Target="/ppt/slideMasters/theme/theme1.xml" Id="R9549fe7ee413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b57efb815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23b93040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0cec78175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4a894acc8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c9d91a8e4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d55796c734c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e51f955a9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895 543 942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