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6f6d93c25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08ce866344471"/>
  </p:sldMasterIdLst>
  <p:sldIdLst>
    <p:sldId xmlns:r="http://schemas.openxmlformats.org/officeDocument/2006/relationships" id="256" r:id="R7ba7d40c6db94d21"/>
    <p:sldId xmlns:r="http://schemas.openxmlformats.org/officeDocument/2006/relationships" id="257" r:id="R9b4fe4ebe5314a27"/>
    <p:sldId xmlns:r="http://schemas.openxmlformats.org/officeDocument/2006/relationships" id="258" r:id="Rfe8f1a4c2ae24d00"/>
    <p:sldId xmlns:r="http://schemas.openxmlformats.org/officeDocument/2006/relationships" id="259" r:id="R50a1865be71c4255"/>
    <p:sldId xmlns:r="http://schemas.openxmlformats.org/officeDocument/2006/relationships" id="260" r:id="Re2b40276226440f9"/>
    <p:sldId xmlns:r="http://schemas.openxmlformats.org/officeDocument/2006/relationships" id="261" r:id="Ra267c42467f44410"/>
    <p:sldId xmlns:r="http://schemas.openxmlformats.org/officeDocument/2006/relationships" id="262" r:id="Re73cc021c31f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08ce866344471" /><Relationship Type="http://schemas.openxmlformats.org/officeDocument/2006/relationships/slide" Target="/ppt/slides/slide1.xml" Id="R7ba7d40c6db94d21" /><Relationship Type="http://schemas.openxmlformats.org/officeDocument/2006/relationships/slide" Target="/ppt/slides/slide2.xml" Id="R9b4fe4ebe5314a27" /><Relationship Type="http://schemas.openxmlformats.org/officeDocument/2006/relationships/slide" Target="/ppt/slides/slide3.xml" Id="Rfe8f1a4c2ae24d00" /><Relationship Type="http://schemas.openxmlformats.org/officeDocument/2006/relationships/slide" Target="/ppt/slides/slide4.xml" Id="R50a1865be71c4255" /><Relationship Type="http://schemas.openxmlformats.org/officeDocument/2006/relationships/slide" Target="/ppt/slides/slide5.xml" Id="Re2b40276226440f9" /><Relationship Type="http://schemas.openxmlformats.org/officeDocument/2006/relationships/slide" Target="/ppt/slides/slide6.xml" Id="Ra267c42467f44410" /><Relationship Type="http://schemas.openxmlformats.org/officeDocument/2006/relationships/slide" Target="/ppt/slides/slide7.xml" Id="Re73cc021c31f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fe1b27e69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b097ec244d77" /><Relationship Type="http://schemas.openxmlformats.org/officeDocument/2006/relationships/theme" Target="/ppt/slideMasters/theme/theme1.xml" Id="R87b94926a63e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db097ec24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1d43073f2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939176818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32a4b0750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2bdd9a941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f4780d75a46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78edfe41642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da970125d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MARINEGRUPPEN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15 981 238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7 947 872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895 543 942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