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a59a553ca43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561b3181e4185"/>
  </p:sldMasterIdLst>
  <p:sldIdLst>
    <p:sldId xmlns:r="http://schemas.openxmlformats.org/officeDocument/2006/relationships" id="256" r:id="R8a6e2cb8173c465a"/>
    <p:sldId xmlns:r="http://schemas.openxmlformats.org/officeDocument/2006/relationships" id="257" r:id="R60a823597d634279"/>
    <p:sldId xmlns:r="http://schemas.openxmlformats.org/officeDocument/2006/relationships" id="258" r:id="Ref24aec0ad1e46d8"/>
    <p:sldId xmlns:r="http://schemas.openxmlformats.org/officeDocument/2006/relationships" id="259" r:id="Rb08888def5324606"/>
    <p:sldId xmlns:r="http://schemas.openxmlformats.org/officeDocument/2006/relationships" id="260" r:id="R9cc0ebb3d5ac445c"/>
    <p:sldId xmlns:r="http://schemas.openxmlformats.org/officeDocument/2006/relationships" id="261" r:id="Rec444963aabb4b0a"/>
    <p:sldId xmlns:r="http://schemas.openxmlformats.org/officeDocument/2006/relationships" id="262" r:id="Re6a0618bd00d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561b3181e4185" /><Relationship Type="http://schemas.openxmlformats.org/officeDocument/2006/relationships/slide" Target="/ppt/slides/slide1.xml" Id="R8a6e2cb8173c465a" /><Relationship Type="http://schemas.openxmlformats.org/officeDocument/2006/relationships/slide" Target="/ppt/slides/slide2.xml" Id="R60a823597d634279" /><Relationship Type="http://schemas.openxmlformats.org/officeDocument/2006/relationships/slide" Target="/ppt/slides/slide3.xml" Id="Ref24aec0ad1e46d8" /><Relationship Type="http://schemas.openxmlformats.org/officeDocument/2006/relationships/slide" Target="/ppt/slides/slide4.xml" Id="Rb08888def5324606" /><Relationship Type="http://schemas.openxmlformats.org/officeDocument/2006/relationships/slide" Target="/ppt/slides/slide5.xml" Id="R9cc0ebb3d5ac445c" /><Relationship Type="http://schemas.openxmlformats.org/officeDocument/2006/relationships/slide" Target="/ppt/slides/slide6.xml" Id="Rec444963aabb4b0a" /><Relationship Type="http://schemas.openxmlformats.org/officeDocument/2006/relationships/slide" Target="/ppt/slides/slide7.xml" Id="Re6a0618bd00d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f0467b0e3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ec89bc0b04c80" /><Relationship Type="http://schemas.openxmlformats.org/officeDocument/2006/relationships/theme" Target="/ppt/slideMasters/theme/theme1.xml" Id="R328748dcd853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ec89bc0b0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932f86d9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419d3f861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b6216a30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05dd1d1c5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b94bb8e60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082ee70644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803f19b6f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 ARNE NILSEN AVD.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ARNE NILSEN AVD.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ARNE NILSEN AVD.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ARNE NILSEN AVD.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ARNE NILSEN AVD.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ARNE NILSEN AVD.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49 290 190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3 093 584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1 317 243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11 533 667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ARNE NILSEN AVD.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HUS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DALI HOLDING AS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RUI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PÅL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ARNE NILSEN AVD.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Bingeplassveien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are.braathen@pk-hus.no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895 595 012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ARNE NILSEN AVD. KONGSBERG AS</a:t>
            </a:r>
          </a:p>
        </p:txBody>
      </p:sp>
    </p:spTree>
  </p:cSld>
  <p:clrMapOvr>
    <a:masterClrMapping xmlns:a="http://schemas.openxmlformats.org/drawingml/2006/main"/>
  </p:clrMapOvr>
</p:sld>
</file>