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9fcd6d37f049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75a831153f48cf"/>
  </p:sldMasterIdLst>
  <p:sldIdLst>
    <p:sldId xmlns:r="http://schemas.openxmlformats.org/officeDocument/2006/relationships" id="256" r:id="Ra8cb335b4c61403a"/>
    <p:sldId xmlns:r="http://schemas.openxmlformats.org/officeDocument/2006/relationships" id="257" r:id="R2e4713cb06164a85"/>
    <p:sldId xmlns:r="http://schemas.openxmlformats.org/officeDocument/2006/relationships" id="258" r:id="Ref83f073646b470f"/>
    <p:sldId xmlns:r="http://schemas.openxmlformats.org/officeDocument/2006/relationships" id="259" r:id="R4958213f45144af9"/>
    <p:sldId xmlns:r="http://schemas.openxmlformats.org/officeDocument/2006/relationships" id="260" r:id="Rdf9e0637b3a6482e"/>
    <p:sldId xmlns:r="http://schemas.openxmlformats.org/officeDocument/2006/relationships" id="261" r:id="Rf045adbb1ae24e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75a831153f48cf" /><Relationship Type="http://schemas.openxmlformats.org/officeDocument/2006/relationships/slide" Target="/ppt/slides/slide1.xml" Id="Ra8cb335b4c61403a" /><Relationship Type="http://schemas.openxmlformats.org/officeDocument/2006/relationships/slide" Target="/ppt/slides/slide2.xml" Id="R2e4713cb06164a85" /><Relationship Type="http://schemas.openxmlformats.org/officeDocument/2006/relationships/slide" Target="/ppt/slides/slide3.xml" Id="Ref83f073646b470f" /><Relationship Type="http://schemas.openxmlformats.org/officeDocument/2006/relationships/slide" Target="/ppt/slides/slide4.xml" Id="R4958213f45144af9" /><Relationship Type="http://schemas.openxmlformats.org/officeDocument/2006/relationships/slide" Target="/ppt/slides/slide5.xml" Id="Rdf9e0637b3a6482e" /><Relationship Type="http://schemas.openxmlformats.org/officeDocument/2006/relationships/slide" Target="/ppt/slides/slide6.xml" Id="Rf045adbb1ae24e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3175cb94094f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082f9fb654ed9" /><Relationship Type="http://schemas.openxmlformats.org/officeDocument/2006/relationships/theme" Target="/ppt/slideMasters/theme/theme1.xml" Id="R05b633d864ba4f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6082f9fb654e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1cbcdfd9347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7ca200f7f346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e9ad4f79f44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260fb89454b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20eafed2c48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2cc0c046649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MURERFIRMA MAGNE LIA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MURERFIRMA MAGNE LIA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MURERFIRMA MAGNE LIA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MURERFIRMA MAGNE LIA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MURERFIRMA MAGNE LIA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MURERFIRMA MAGNE LIA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Moneveien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4640 Søgne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895 660 892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MURERFIRMA MAGNE LIA AS</a:t>
            </a:r>
          </a:p>
        </p:txBody>
      </p:sp>
    </p:spTree>
  </p:cSld>
  <p:clrMapOvr>
    <a:masterClrMapping xmlns:a="http://schemas.openxmlformats.org/drawingml/2006/main"/>
  </p:clrMapOvr>
</p:sld>
</file>