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956348a17942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cf756131b446c7"/>
  </p:sldMasterIdLst>
  <p:sldIdLst>
    <p:sldId xmlns:r="http://schemas.openxmlformats.org/officeDocument/2006/relationships" id="256" r:id="Reaada77c65ef40bf"/>
    <p:sldId xmlns:r="http://schemas.openxmlformats.org/officeDocument/2006/relationships" id="257" r:id="R327e923447b1448a"/>
    <p:sldId xmlns:r="http://schemas.openxmlformats.org/officeDocument/2006/relationships" id="258" r:id="Reb912f4d703e4fdf"/>
    <p:sldId xmlns:r="http://schemas.openxmlformats.org/officeDocument/2006/relationships" id="259" r:id="R66b03b5fe1b84e71"/>
    <p:sldId xmlns:r="http://schemas.openxmlformats.org/officeDocument/2006/relationships" id="260" r:id="R5956a705d04542fb"/>
    <p:sldId xmlns:r="http://schemas.openxmlformats.org/officeDocument/2006/relationships" id="261" r:id="R4763b3f74651447f"/>
    <p:sldId xmlns:r="http://schemas.openxmlformats.org/officeDocument/2006/relationships" id="262" r:id="R95cba900f075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cf756131b446c7" /><Relationship Type="http://schemas.openxmlformats.org/officeDocument/2006/relationships/slide" Target="/ppt/slides/slide1.xml" Id="Reaada77c65ef40bf" /><Relationship Type="http://schemas.openxmlformats.org/officeDocument/2006/relationships/slide" Target="/ppt/slides/slide2.xml" Id="R327e923447b1448a" /><Relationship Type="http://schemas.openxmlformats.org/officeDocument/2006/relationships/slide" Target="/ppt/slides/slide3.xml" Id="Reb912f4d703e4fdf" /><Relationship Type="http://schemas.openxmlformats.org/officeDocument/2006/relationships/slide" Target="/ppt/slides/slide4.xml" Id="R66b03b5fe1b84e71" /><Relationship Type="http://schemas.openxmlformats.org/officeDocument/2006/relationships/slide" Target="/ppt/slides/slide5.xml" Id="R5956a705d04542fb" /><Relationship Type="http://schemas.openxmlformats.org/officeDocument/2006/relationships/slide" Target="/ppt/slides/slide6.xml" Id="R4763b3f74651447f" /><Relationship Type="http://schemas.openxmlformats.org/officeDocument/2006/relationships/slide" Target="/ppt/slides/slide7.xml" Id="R95cba900f075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63f8df98d48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27660a98d4579" /><Relationship Type="http://schemas.openxmlformats.org/officeDocument/2006/relationships/theme" Target="/ppt/slideMasters/theme/theme1.xml" Id="R916eb846a541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d27660a98d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79c5ecd841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3ca1bd68a4c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dcbc1245a49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39cb07a614e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988bd26174b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8a4e6a176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082aa1377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MURERFIRMA MAGNE LIA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MURERFIRMA MAGNE LIA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8 619 469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221 052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5 741 439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7 122 057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MAGNE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TERJE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Moneveien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4640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895 660 892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MURERFIRMA MAGNE LIA AS</a:t>
            </a:r>
          </a:p>
        </p:txBody>
      </p:sp>
    </p:spTree>
  </p:cSld>
  <p:clrMapOvr>
    <a:masterClrMapping xmlns:a="http://schemas.openxmlformats.org/drawingml/2006/main"/>
  </p:clrMapOvr>
</p:sld>
</file>