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ff7c3e5fed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d03fa16584ac0"/>
  </p:sldMasterIdLst>
  <p:sldIdLst>
    <p:sldId xmlns:r="http://schemas.openxmlformats.org/officeDocument/2006/relationships" id="256" r:id="R80538dd2cf19447a"/>
    <p:sldId xmlns:r="http://schemas.openxmlformats.org/officeDocument/2006/relationships" id="257" r:id="Rd68bf259a67e4a3c"/>
    <p:sldId xmlns:r="http://schemas.openxmlformats.org/officeDocument/2006/relationships" id="258" r:id="Ra49ba9d33b174e52"/>
    <p:sldId xmlns:r="http://schemas.openxmlformats.org/officeDocument/2006/relationships" id="259" r:id="R8e7cebe64eb34aae"/>
    <p:sldId xmlns:r="http://schemas.openxmlformats.org/officeDocument/2006/relationships" id="260" r:id="R9cea00b3d8b649bf"/>
    <p:sldId xmlns:r="http://schemas.openxmlformats.org/officeDocument/2006/relationships" id="261" r:id="Rbe9af0b1ebd04c6a"/>
    <p:sldId xmlns:r="http://schemas.openxmlformats.org/officeDocument/2006/relationships" id="262" r:id="R7dbef35a533e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d03fa16584ac0" /><Relationship Type="http://schemas.openxmlformats.org/officeDocument/2006/relationships/slide" Target="/ppt/slides/slide1.xml" Id="R80538dd2cf19447a" /><Relationship Type="http://schemas.openxmlformats.org/officeDocument/2006/relationships/slide" Target="/ppt/slides/slide2.xml" Id="Rd68bf259a67e4a3c" /><Relationship Type="http://schemas.openxmlformats.org/officeDocument/2006/relationships/slide" Target="/ppt/slides/slide3.xml" Id="Ra49ba9d33b174e52" /><Relationship Type="http://schemas.openxmlformats.org/officeDocument/2006/relationships/slide" Target="/ppt/slides/slide4.xml" Id="R8e7cebe64eb34aae" /><Relationship Type="http://schemas.openxmlformats.org/officeDocument/2006/relationships/slide" Target="/ppt/slides/slide5.xml" Id="R9cea00b3d8b649bf" /><Relationship Type="http://schemas.openxmlformats.org/officeDocument/2006/relationships/slide" Target="/ppt/slides/slide6.xml" Id="Rbe9af0b1ebd04c6a" /><Relationship Type="http://schemas.openxmlformats.org/officeDocument/2006/relationships/slide" Target="/ppt/slides/slide7.xml" Id="R7dbef35a533e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f45dd79cd46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e7ce938064ce5" /><Relationship Type="http://schemas.openxmlformats.org/officeDocument/2006/relationships/theme" Target="/ppt/slideMasters/theme/theme1.xml" Id="R8d3e9fb1546a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e7ce938064c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2fb626c09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bd955401c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bd5384682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d84057dc74b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fb9b56cff49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46fc4832f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e168fa67946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PETTER SKAAR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MBO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WOLD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Wilses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84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895 715 212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