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3beef053e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67d728fc845e8"/>
  </p:sldMasterIdLst>
  <p:sldIdLst>
    <p:sldId xmlns:r="http://schemas.openxmlformats.org/officeDocument/2006/relationships" id="256" r:id="Rafac972951a64f10"/>
    <p:sldId xmlns:r="http://schemas.openxmlformats.org/officeDocument/2006/relationships" id="257" r:id="Rc5fd092bf81c43d7"/>
    <p:sldId xmlns:r="http://schemas.openxmlformats.org/officeDocument/2006/relationships" id="258" r:id="R2f9dd04fba3244f7"/>
    <p:sldId xmlns:r="http://schemas.openxmlformats.org/officeDocument/2006/relationships" id="259" r:id="Rf080ba170e4f4a12"/>
    <p:sldId xmlns:r="http://schemas.openxmlformats.org/officeDocument/2006/relationships" id="260" r:id="R69aaeba667af4fdd"/>
    <p:sldId xmlns:r="http://schemas.openxmlformats.org/officeDocument/2006/relationships" id="261" r:id="Rbd3b22426fc84996"/>
    <p:sldId xmlns:r="http://schemas.openxmlformats.org/officeDocument/2006/relationships" id="262" r:id="R742e55eeca4f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67d728fc845e8" /><Relationship Type="http://schemas.openxmlformats.org/officeDocument/2006/relationships/slide" Target="/ppt/slides/slide1.xml" Id="Rafac972951a64f10" /><Relationship Type="http://schemas.openxmlformats.org/officeDocument/2006/relationships/slide" Target="/ppt/slides/slide2.xml" Id="Rc5fd092bf81c43d7" /><Relationship Type="http://schemas.openxmlformats.org/officeDocument/2006/relationships/slide" Target="/ppt/slides/slide3.xml" Id="R2f9dd04fba3244f7" /><Relationship Type="http://schemas.openxmlformats.org/officeDocument/2006/relationships/slide" Target="/ppt/slides/slide4.xml" Id="Rf080ba170e4f4a12" /><Relationship Type="http://schemas.openxmlformats.org/officeDocument/2006/relationships/slide" Target="/ppt/slides/slide5.xml" Id="R69aaeba667af4fdd" /><Relationship Type="http://schemas.openxmlformats.org/officeDocument/2006/relationships/slide" Target="/ppt/slides/slide6.xml" Id="Rbd3b22426fc84996" /><Relationship Type="http://schemas.openxmlformats.org/officeDocument/2006/relationships/slide" Target="/ppt/slides/slide7.xml" Id="R742e55eeca4f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c9cdc2d39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81a4d1074449" /><Relationship Type="http://schemas.openxmlformats.org/officeDocument/2006/relationships/theme" Target="/ppt/slideMasters/theme/theme1.xml" Id="Rb4d8a45dfe7244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d81a4d107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59ca54f46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06157bb94e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4cf1eee82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cd49abf56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600c96534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2294ccd5043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ea40c968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THIEF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THIEF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THIEF HOTEL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THIEF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THIEF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THIEF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139 339 702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−7 032 144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−5 718 168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19 838 113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45 663 459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THIEF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THIEF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Landgangen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stay@thethief.com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www.thethief.com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895 716 782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THIEF HOTEL AS</a:t>
            </a:r>
          </a:p>
        </p:txBody>
      </p:sp>
    </p:spTree>
  </p:cSld>
  <p:clrMapOvr>
    <a:masterClrMapping xmlns:a="http://schemas.openxmlformats.org/drawingml/2006/main"/>
  </p:clrMapOvr>
</p:sld>
</file>