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87056c09a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653d3de3c4ef0"/>
  </p:sldMasterIdLst>
  <p:sldIdLst>
    <p:sldId xmlns:r="http://schemas.openxmlformats.org/officeDocument/2006/relationships" id="256" r:id="R303744aa46c64ea9"/>
    <p:sldId xmlns:r="http://schemas.openxmlformats.org/officeDocument/2006/relationships" id="257" r:id="R3cb048e9d1654020"/>
    <p:sldId xmlns:r="http://schemas.openxmlformats.org/officeDocument/2006/relationships" id="258" r:id="Ra74d4409a59f4b5d"/>
    <p:sldId xmlns:r="http://schemas.openxmlformats.org/officeDocument/2006/relationships" id="259" r:id="Ra53714d6dace44bb"/>
    <p:sldId xmlns:r="http://schemas.openxmlformats.org/officeDocument/2006/relationships" id="260" r:id="R75767f454e7d4e4a"/>
    <p:sldId xmlns:r="http://schemas.openxmlformats.org/officeDocument/2006/relationships" id="261" r:id="R945be7a361964476"/>
    <p:sldId xmlns:r="http://schemas.openxmlformats.org/officeDocument/2006/relationships" id="262" r:id="Re10fda94c04d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653d3de3c4ef0" /><Relationship Type="http://schemas.openxmlformats.org/officeDocument/2006/relationships/slide" Target="/ppt/slides/slide1.xml" Id="R303744aa46c64ea9" /><Relationship Type="http://schemas.openxmlformats.org/officeDocument/2006/relationships/slide" Target="/ppt/slides/slide2.xml" Id="R3cb048e9d1654020" /><Relationship Type="http://schemas.openxmlformats.org/officeDocument/2006/relationships/slide" Target="/ppt/slides/slide3.xml" Id="Ra74d4409a59f4b5d" /><Relationship Type="http://schemas.openxmlformats.org/officeDocument/2006/relationships/slide" Target="/ppt/slides/slide4.xml" Id="Ra53714d6dace44bb" /><Relationship Type="http://schemas.openxmlformats.org/officeDocument/2006/relationships/slide" Target="/ppt/slides/slide5.xml" Id="R75767f454e7d4e4a" /><Relationship Type="http://schemas.openxmlformats.org/officeDocument/2006/relationships/slide" Target="/ppt/slides/slide6.xml" Id="R945be7a361964476" /><Relationship Type="http://schemas.openxmlformats.org/officeDocument/2006/relationships/slide" Target="/ppt/slides/slide7.xml" Id="Re10fda94c04d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6099e701c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5ddcf9cdd449d" /><Relationship Type="http://schemas.openxmlformats.org/officeDocument/2006/relationships/theme" Target="/ppt/slideMasters/theme/theme1.xml" Id="Rd7610fe77db9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5ddcf9cdd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d99d350f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d360c7f20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39f749091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377cc0cd3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e79ea63d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7d4ecb1ab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21c16270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14 135 797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7 264 359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38 970 223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ELLINGARD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895 745 812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