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e9b0a6346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7a1b199fd4204"/>
  </p:sldMasterIdLst>
  <p:sldIdLst>
    <p:sldId xmlns:r="http://schemas.openxmlformats.org/officeDocument/2006/relationships" id="256" r:id="R96297dcad09e4b9c"/>
    <p:sldId xmlns:r="http://schemas.openxmlformats.org/officeDocument/2006/relationships" id="257" r:id="R6505ddbabd07499b"/>
    <p:sldId xmlns:r="http://schemas.openxmlformats.org/officeDocument/2006/relationships" id="258" r:id="Rc2b62daa99644323"/>
    <p:sldId xmlns:r="http://schemas.openxmlformats.org/officeDocument/2006/relationships" id="259" r:id="Re750f4c19ab64ec7"/>
    <p:sldId xmlns:r="http://schemas.openxmlformats.org/officeDocument/2006/relationships" id="260" r:id="R74dae604677b4ef8"/>
    <p:sldId xmlns:r="http://schemas.openxmlformats.org/officeDocument/2006/relationships" id="261" r:id="R5fbcb1c2af424daf"/>
    <p:sldId xmlns:r="http://schemas.openxmlformats.org/officeDocument/2006/relationships" id="262" r:id="Re6c91933f09f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7a1b199fd4204" /><Relationship Type="http://schemas.openxmlformats.org/officeDocument/2006/relationships/slide" Target="/ppt/slides/slide1.xml" Id="R96297dcad09e4b9c" /><Relationship Type="http://schemas.openxmlformats.org/officeDocument/2006/relationships/slide" Target="/ppt/slides/slide2.xml" Id="R6505ddbabd07499b" /><Relationship Type="http://schemas.openxmlformats.org/officeDocument/2006/relationships/slide" Target="/ppt/slides/slide3.xml" Id="Rc2b62daa99644323" /><Relationship Type="http://schemas.openxmlformats.org/officeDocument/2006/relationships/slide" Target="/ppt/slides/slide4.xml" Id="Re750f4c19ab64ec7" /><Relationship Type="http://schemas.openxmlformats.org/officeDocument/2006/relationships/slide" Target="/ppt/slides/slide5.xml" Id="R74dae604677b4ef8" /><Relationship Type="http://schemas.openxmlformats.org/officeDocument/2006/relationships/slide" Target="/ppt/slides/slide6.xml" Id="R5fbcb1c2af424daf" /><Relationship Type="http://schemas.openxmlformats.org/officeDocument/2006/relationships/slide" Target="/ppt/slides/slide7.xml" Id="Re6c91933f09f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e703712c7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df5be2924b4d" /><Relationship Type="http://schemas.openxmlformats.org/officeDocument/2006/relationships/theme" Target="/ppt/slideMasters/theme/theme1.xml" Id="R23df083d491e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8df5be292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11b7fb83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fd87cbb30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be74fb8bc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9a788043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03aaff44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780fb48b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5fb48cc2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HESKJE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HESKJE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48 454 136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15 214 840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HESKJE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SYNNEVE HESKJE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HESKJE LARS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ASTRID PALMA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 ARNE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KEETON MICHAEL KENNETH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895 933 562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