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94ce35c7b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e9c031ce94353"/>
  </p:sldMasterIdLst>
  <p:sldIdLst>
    <p:sldId xmlns:r="http://schemas.openxmlformats.org/officeDocument/2006/relationships" id="256" r:id="R0a7315afc5964f1d"/>
    <p:sldId xmlns:r="http://schemas.openxmlformats.org/officeDocument/2006/relationships" id="257" r:id="R0ec3beefc23e4aa0"/>
    <p:sldId xmlns:r="http://schemas.openxmlformats.org/officeDocument/2006/relationships" id="258" r:id="R4da3c9adf8f143f7"/>
    <p:sldId xmlns:r="http://schemas.openxmlformats.org/officeDocument/2006/relationships" id="259" r:id="R53ebae88d1fc4a47"/>
    <p:sldId xmlns:r="http://schemas.openxmlformats.org/officeDocument/2006/relationships" id="260" r:id="Rec4cf43b058b4221"/>
    <p:sldId xmlns:r="http://schemas.openxmlformats.org/officeDocument/2006/relationships" id="261" r:id="Raf5fd1a50e21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e9c031ce94353" /><Relationship Type="http://schemas.openxmlformats.org/officeDocument/2006/relationships/slide" Target="/ppt/slides/slide1.xml" Id="R0a7315afc5964f1d" /><Relationship Type="http://schemas.openxmlformats.org/officeDocument/2006/relationships/slide" Target="/ppt/slides/slide2.xml" Id="R0ec3beefc23e4aa0" /><Relationship Type="http://schemas.openxmlformats.org/officeDocument/2006/relationships/slide" Target="/ppt/slides/slide3.xml" Id="R4da3c9adf8f143f7" /><Relationship Type="http://schemas.openxmlformats.org/officeDocument/2006/relationships/slide" Target="/ppt/slides/slide4.xml" Id="R53ebae88d1fc4a47" /><Relationship Type="http://schemas.openxmlformats.org/officeDocument/2006/relationships/slide" Target="/ppt/slides/slide5.xml" Id="Rec4cf43b058b4221" /><Relationship Type="http://schemas.openxmlformats.org/officeDocument/2006/relationships/slide" Target="/ppt/slides/slide6.xml" Id="Raf5fd1a50e21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f5385df27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0472fe25400f" /><Relationship Type="http://schemas.openxmlformats.org/officeDocument/2006/relationships/theme" Target="/ppt/slideMasters/theme/theme1.xml" Id="Rf515c0a8972f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70472fe25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408dad2a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16c4fe63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9f2ca694c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33b75466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227a3169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8b6b45fa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