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457005fbf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bacaba30c43cf"/>
  </p:sldMasterIdLst>
  <p:sldIdLst>
    <p:sldId xmlns:r="http://schemas.openxmlformats.org/officeDocument/2006/relationships" id="256" r:id="R95e2e26a3abb43ef"/>
    <p:sldId xmlns:r="http://schemas.openxmlformats.org/officeDocument/2006/relationships" id="257" r:id="R06592c8d06e142e6"/>
    <p:sldId xmlns:r="http://schemas.openxmlformats.org/officeDocument/2006/relationships" id="258" r:id="R65d44dc6df284570"/>
    <p:sldId xmlns:r="http://schemas.openxmlformats.org/officeDocument/2006/relationships" id="259" r:id="R95cd96db53b14b0c"/>
    <p:sldId xmlns:r="http://schemas.openxmlformats.org/officeDocument/2006/relationships" id="260" r:id="Red76a4abf2944acd"/>
    <p:sldId xmlns:r="http://schemas.openxmlformats.org/officeDocument/2006/relationships" id="261" r:id="Rabe1fa1386694c38"/>
    <p:sldId xmlns:r="http://schemas.openxmlformats.org/officeDocument/2006/relationships" id="262" r:id="Rb4799633132e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bacaba30c43cf" /><Relationship Type="http://schemas.openxmlformats.org/officeDocument/2006/relationships/slide" Target="/ppt/slides/slide1.xml" Id="R95e2e26a3abb43ef" /><Relationship Type="http://schemas.openxmlformats.org/officeDocument/2006/relationships/slide" Target="/ppt/slides/slide2.xml" Id="R06592c8d06e142e6" /><Relationship Type="http://schemas.openxmlformats.org/officeDocument/2006/relationships/slide" Target="/ppt/slides/slide3.xml" Id="R65d44dc6df284570" /><Relationship Type="http://schemas.openxmlformats.org/officeDocument/2006/relationships/slide" Target="/ppt/slides/slide4.xml" Id="R95cd96db53b14b0c" /><Relationship Type="http://schemas.openxmlformats.org/officeDocument/2006/relationships/slide" Target="/ppt/slides/slide5.xml" Id="Red76a4abf2944acd" /><Relationship Type="http://schemas.openxmlformats.org/officeDocument/2006/relationships/slide" Target="/ppt/slides/slide6.xml" Id="Rabe1fa1386694c38" /><Relationship Type="http://schemas.openxmlformats.org/officeDocument/2006/relationships/slide" Target="/ppt/slides/slide7.xml" Id="Rb4799633132e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04dfbaf0d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8ea42856346bc" /><Relationship Type="http://schemas.openxmlformats.org/officeDocument/2006/relationships/theme" Target="/ppt/slideMasters/theme/theme1.xml" Id="R85338683b2dd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8ea428563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4b22b136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217d105f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ae2b8cc547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78e6e6b1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d375c48d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321e99e4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0db702c89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GEIR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