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1ebfd81a2f468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a408ef587f4917"/>
  </p:sldMasterIdLst>
  <p:sldIdLst>
    <p:sldId xmlns:r="http://schemas.openxmlformats.org/officeDocument/2006/relationships" id="256" r:id="R174865637eb64996"/>
    <p:sldId xmlns:r="http://schemas.openxmlformats.org/officeDocument/2006/relationships" id="257" r:id="R6d753f9d91144e23"/>
    <p:sldId xmlns:r="http://schemas.openxmlformats.org/officeDocument/2006/relationships" id="258" r:id="R6055a06bdf7b4986"/>
    <p:sldId xmlns:r="http://schemas.openxmlformats.org/officeDocument/2006/relationships" id="259" r:id="Ra2e7b10192bc4e4f"/>
    <p:sldId xmlns:r="http://schemas.openxmlformats.org/officeDocument/2006/relationships" id="260" r:id="R3e94716f4ec04bc2"/>
    <p:sldId xmlns:r="http://schemas.openxmlformats.org/officeDocument/2006/relationships" id="261" r:id="Rbf89372d75924847"/>
    <p:sldId xmlns:r="http://schemas.openxmlformats.org/officeDocument/2006/relationships" id="262" r:id="R6075a2bb8ae44c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a408ef587f4917" /><Relationship Type="http://schemas.openxmlformats.org/officeDocument/2006/relationships/slide" Target="/ppt/slides/slide1.xml" Id="R174865637eb64996" /><Relationship Type="http://schemas.openxmlformats.org/officeDocument/2006/relationships/slide" Target="/ppt/slides/slide2.xml" Id="R6d753f9d91144e23" /><Relationship Type="http://schemas.openxmlformats.org/officeDocument/2006/relationships/slide" Target="/ppt/slides/slide3.xml" Id="R6055a06bdf7b4986" /><Relationship Type="http://schemas.openxmlformats.org/officeDocument/2006/relationships/slide" Target="/ppt/slides/slide4.xml" Id="Ra2e7b10192bc4e4f" /><Relationship Type="http://schemas.openxmlformats.org/officeDocument/2006/relationships/slide" Target="/ppt/slides/slide5.xml" Id="R3e94716f4ec04bc2" /><Relationship Type="http://schemas.openxmlformats.org/officeDocument/2006/relationships/slide" Target="/ppt/slides/slide6.xml" Id="Rbf89372d75924847" /><Relationship Type="http://schemas.openxmlformats.org/officeDocument/2006/relationships/slide" Target="/ppt/slides/slide7.xml" Id="R6075a2bb8ae44c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ad9733876845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a6005a1984b1a" /><Relationship Type="http://schemas.openxmlformats.org/officeDocument/2006/relationships/theme" Target="/ppt/slideMasters/theme/theme1.xml" Id="R18ffaf58ea4e4d6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01a6005a1984b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d69ded20b43b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309fdc795b48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e038b3da3a4e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b59aec7dc46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fd37015cb4a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81adcce4db47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f556b2092149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KONTAKTENE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KONTAKTENE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910 390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−412 143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−1 668 258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8 751 268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CAROMA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NAMAHE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KONTAKTENE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896 243 152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KONTAKTENE AS</a:t>
            </a:r>
          </a:p>
        </p:txBody>
      </p:sp>
    </p:spTree>
  </p:cSld>
  <p:clrMapOvr>
    <a:masterClrMapping xmlns:a="http://schemas.openxmlformats.org/drawingml/2006/main"/>
  </p:clrMapOvr>
</p:sld>
</file>