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4d1978535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db23c145d34a5a"/>
  </p:sldMasterIdLst>
  <p:sldIdLst>
    <p:sldId xmlns:r="http://schemas.openxmlformats.org/officeDocument/2006/relationships" id="256" r:id="R6ebe5995889c4005"/>
    <p:sldId xmlns:r="http://schemas.openxmlformats.org/officeDocument/2006/relationships" id="257" r:id="Re570457a65674b3c"/>
    <p:sldId xmlns:r="http://schemas.openxmlformats.org/officeDocument/2006/relationships" id="258" r:id="Rff7ad6b05fd04eae"/>
    <p:sldId xmlns:r="http://schemas.openxmlformats.org/officeDocument/2006/relationships" id="259" r:id="Rdd881b6031184621"/>
    <p:sldId xmlns:r="http://schemas.openxmlformats.org/officeDocument/2006/relationships" id="260" r:id="R232f5bd44f26407b"/>
    <p:sldId xmlns:r="http://schemas.openxmlformats.org/officeDocument/2006/relationships" id="261" r:id="R3f4066f3e30a489e"/>
    <p:sldId xmlns:r="http://schemas.openxmlformats.org/officeDocument/2006/relationships" id="262" r:id="R84f51a69905a41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b23c145d34a5a" /><Relationship Type="http://schemas.openxmlformats.org/officeDocument/2006/relationships/slide" Target="/ppt/slides/slide1.xml" Id="R6ebe5995889c4005" /><Relationship Type="http://schemas.openxmlformats.org/officeDocument/2006/relationships/slide" Target="/ppt/slides/slide2.xml" Id="Re570457a65674b3c" /><Relationship Type="http://schemas.openxmlformats.org/officeDocument/2006/relationships/slide" Target="/ppt/slides/slide3.xml" Id="Rff7ad6b05fd04eae" /><Relationship Type="http://schemas.openxmlformats.org/officeDocument/2006/relationships/slide" Target="/ppt/slides/slide4.xml" Id="Rdd881b6031184621" /><Relationship Type="http://schemas.openxmlformats.org/officeDocument/2006/relationships/slide" Target="/ppt/slides/slide5.xml" Id="R232f5bd44f26407b" /><Relationship Type="http://schemas.openxmlformats.org/officeDocument/2006/relationships/slide" Target="/ppt/slides/slide6.xml" Id="R3f4066f3e30a489e" /><Relationship Type="http://schemas.openxmlformats.org/officeDocument/2006/relationships/slide" Target="/ppt/slides/slide7.xml" Id="R84f51a69905a41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f0c248ab0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0e0d11d014ba2" /><Relationship Type="http://schemas.openxmlformats.org/officeDocument/2006/relationships/theme" Target="/ppt/slideMasters/theme/theme1.xml" Id="Rb0640527d8a8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0e0d11d014b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2e10a3424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86c601a4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5d11c5892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88251cd046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ac7cc0d6843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4b29bc38544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94f4562094a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−408 385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NORHEIM LARS MARTIN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SEMAK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896 249 142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TLM AS</a:t>
            </a:r>
          </a:p>
        </p:txBody>
      </p:sp>
    </p:spTree>
  </p:cSld>
  <p:clrMapOvr>
    <a:masterClrMapping xmlns:a="http://schemas.openxmlformats.org/drawingml/2006/main"/>
  </p:clrMapOvr>
</p:sld>
</file>