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ed5c6175f349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4479ca8c4345b1"/>
  </p:sldMasterIdLst>
  <p:sldIdLst>
    <p:sldId xmlns:r="http://schemas.openxmlformats.org/officeDocument/2006/relationships" id="256" r:id="Rf723ee3b33694ef6"/>
    <p:sldId xmlns:r="http://schemas.openxmlformats.org/officeDocument/2006/relationships" id="257" r:id="Rf0285b5b570c46ec"/>
    <p:sldId xmlns:r="http://schemas.openxmlformats.org/officeDocument/2006/relationships" id="258" r:id="Ra145631ec0bd4034"/>
    <p:sldId xmlns:r="http://schemas.openxmlformats.org/officeDocument/2006/relationships" id="259" r:id="R6bfb8d6f9cc54bd2"/>
    <p:sldId xmlns:r="http://schemas.openxmlformats.org/officeDocument/2006/relationships" id="260" r:id="Rb2e2611e7837400e"/>
    <p:sldId xmlns:r="http://schemas.openxmlformats.org/officeDocument/2006/relationships" id="261" r:id="Re92c9a2a2523496f"/>
    <p:sldId xmlns:r="http://schemas.openxmlformats.org/officeDocument/2006/relationships" id="262" r:id="R3f965d77b22c45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4479ca8c4345b1" /><Relationship Type="http://schemas.openxmlformats.org/officeDocument/2006/relationships/slide" Target="/ppt/slides/slide1.xml" Id="Rf723ee3b33694ef6" /><Relationship Type="http://schemas.openxmlformats.org/officeDocument/2006/relationships/slide" Target="/ppt/slides/slide2.xml" Id="Rf0285b5b570c46ec" /><Relationship Type="http://schemas.openxmlformats.org/officeDocument/2006/relationships/slide" Target="/ppt/slides/slide3.xml" Id="Ra145631ec0bd4034" /><Relationship Type="http://schemas.openxmlformats.org/officeDocument/2006/relationships/slide" Target="/ppt/slides/slide4.xml" Id="R6bfb8d6f9cc54bd2" /><Relationship Type="http://schemas.openxmlformats.org/officeDocument/2006/relationships/slide" Target="/ppt/slides/slide5.xml" Id="Rb2e2611e7837400e" /><Relationship Type="http://schemas.openxmlformats.org/officeDocument/2006/relationships/slide" Target="/ppt/slides/slide6.xml" Id="Re92c9a2a2523496f" /><Relationship Type="http://schemas.openxmlformats.org/officeDocument/2006/relationships/slide" Target="/ppt/slides/slide7.xml" Id="R3f965d77b22c45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f7166345ea4e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9cfea116c49bf" /><Relationship Type="http://schemas.openxmlformats.org/officeDocument/2006/relationships/theme" Target="/ppt/slideMasters/theme/theme1.xml" Id="R9e5a8e0ff68441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99cfea116c49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5e376e88e4b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21ddf5ecf4b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825d5b6c148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0670f2d2743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bf56d79e643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5d744fd6d4f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676fe809941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FLIS &amp; BAD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FLIS &amp; BAD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FLIS &amp; BAD HOLDING AS ble etablert [år] og holder til i Lierstranda.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FLIS &amp; BAD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FLIS &amp; BAD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FLIS &amp; BAD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282 145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359 427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1 768 152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FLIS &amp; BAD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FJELLVANG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GUNNAR TRYDAL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FJELLVANG TRYDAL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MAGNE EGGEN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FLIS &amp; BAD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Husebysletta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3414 Lierstranda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896 338 552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FLIS &amp; BAD HOLDING AS</a:t>
            </a:r>
          </a:p>
        </p:txBody>
      </p:sp>
    </p:spTree>
  </p:cSld>
  <p:clrMapOvr>
    <a:masterClrMapping xmlns:a="http://schemas.openxmlformats.org/drawingml/2006/main"/>
  </p:clrMapOvr>
</p:sld>
</file>