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70542a644542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31bfee98bb45df"/>
  </p:sldMasterIdLst>
  <p:sldIdLst>
    <p:sldId xmlns:r="http://schemas.openxmlformats.org/officeDocument/2006/relationships" id="256" r:id="Rb44251317c4443fd"/>
    <p:sldId xmlns:r="http://schemas.openxmlformats.org/officeDocument/2006/relationships" id="257" r:id="R78fc389b6ac64208"/>
    <p:sldId xmlns:r="http://schemas.openxmlformats.org/officeDocument/2006/relationships" id="258" r:id="R172570c15fd94b30"/>
    <p:sldId xmlns:r="http://schemas.openxmlformats.org/officeDocument/2006/relationships" id="259" r:id="Rbde266843d17442a"/>
    <p:sldId xmlns:r="http://schemas.openxmlformats.org/officeDocument/2006/relationships" id="260" r:id="R9627dc39b4674f22"/>
    <p:sldId xmlns:r="http://schemas.openxmlformats.org/officeDocument/2006/relationships" id="261" r:id="R8be63d0f3bcb41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31bfee98bb45df" /><Relationship Type="http://schemas.openxmlformats.org/officeDocument/2006/relationships/slide" Target="/ppt/slides/slide1.xml" Id="Rb44251317c4443fd" /><Relationship Type="http://schemas.openxmlformats.org/officeDocument/2006/relationships/slide" Target="/ppt/slides/slide2.xml" Id="R78fc389b6ac64208" /><Relationship Type="http://schemas.openxmlformats.org/officeDocument/2006/relationships/slide" Target="/ppt/slides/slide3.xml" Id="R172570c15fd94b30" /><Relationship Type="http://schemas.openxmlformats.org/officeDocument/2006/relationships/slide" Target="/ppt/slides/slide4.xml" Id="Rbde266843d17442a" /><Relationship Type="http://schemas.openxmlformats.org/officeDocument/2006/relationships/slide" Target="/ppt/slides/slide5.xml" Id="R9627dc39b4674f22" /><Relationship Type="http://schemas.openxmlformats.org/officeDocument/2006/relationships/slide" Target="/ppt/slides/slide6.xml" Id="R8be63d0f3bcb41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4c8a8fa674c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8bc17195946dd" /><Relationship Type="http://schemas.openxmlformats.org/officeDocument/2006/relationships/theme" Target="/ppt/slideMasters/theme/theme1.xml" Id="Ree1f45cb78b343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c8bc17195946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b5d816c44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aa13e5058b4a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ad89d58c70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f3d0c2ef448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824bb525840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3705924284a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IRISH RED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IRISH 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IRISH RED INVEST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IRISH 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IRISH 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IRISH 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KARLSEN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KARLSEN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IRISH RED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Myraveien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8622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896 350 722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IRISH RED INVEST AS</a:t>
            </a:r>
          </a:p>
        </p:txBody>
      </p:sp>
    </p:spTree>
  </p:cSld>
  <p:clrMapOvr>
    <a:masterClrMapping xmlns:a="http://schemas.openxmlformats.org/drawingml/2006/main"/>
  </p:clrMapOvr>
</p:sld>
</file>