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0aa6d8c54549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c6ec6bd6de4832"/>
  </p:sldMasterIdLst>
  <p:sldIdLst>
    <p:sldId xmlns:r="http://schemas.openxmlformats.org/officeDocument/2006/relationships" id="256" r:id="R9a6aca5bbf624fb8"/>
    <p:sldId xmlns:r="http://schemas.openxmlformats.org/officeDocument/2006/relationships" id="257" r:id="R65bdd07908da41e8"/>
    <p:sldId xmlns:r="http://schemas.openxmlformats.org/officeDocument/2006/relationships" id="258" r:id="R79e2f3d89e5c4f37"/>
    <p:sldId xmlns:r="http://schemas.openxmlformats.org/officeDocument/2006/relationships" id="259" r:id="Rad6cff2caada4880"/>
    <p:sldId xmlns:r="http://schemas.openxmlformats.org/officeDocument/2006/relationships" id="260" r:id="R44c5e365bc604e44"/>
    <p:sldId xmlns:r="http://schemas.openxmlformats.org/officeDocument/2006/relationships" id="261" r:id="R9d0836303ff248b8"/>
    <p:sldId xmlns:r="http://schemas.openxmlformats.org/officeDocument/2006/relationships" id="262" r:id="R0a4501c3711649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6ec6bd6de4832" /><Relationship Type="http://schemas.openxmlformats.org/officeDocument/2006/relationships/slide" Target="/ppt/slides/slide1.xml" Id="R9a6aca5bbf624fb8" /><Relationship Type="http://schemas.openxmlformats.org/officeDocument/2006/relationships/slide" Target="/ppt/slides/slide2.xml" Id="R65bdd07908da41e8" /><Relationship Type="http://schemas.openxmlformats.org/officeDocument/2006/relationships/slide" Target="/ppt/slides/slide3.xml" Id="R79e2f3d89e5c4f37" /><Relationship Type="http://schemas.openxmlformats.org/officeDocument/2006/relationships/slide" Target="/ppt/slides/slide4.xml" Id="Rad6cff2caada4880" /><Relationship Type="http://schemas.openxmlformats.org/officeDocument/2006/relationships/slide" Target="/ppt/slides/slide5.xml" Id="R44c5e365bc604e44" /><Relationship Type="http://schemas.openxmlformats.org/officeDocument/2006/relationships/slide" Target="/ppt/slides/slide6.xml" Id="R9d0836303ff248b8" /><Relationship Type="http://schemas.openxmlformats.org/officeDocument/2006/relationships/slide" Target="/ppt/slides/slide7.xml" Id="R0a4501c3711649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e048959dc245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ab7d2d0f840e9" /><Relationship Type="http://schemas.openxmlformats.org/officeDocument/2006/relationships/theme" Target="/ppt/slideMasters/theme/theme1.xml" Id="Rdae8ac97973942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7ab7d2d0f840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66b952d0c4f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32933d89c40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5f41e6c7644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392bf1bcb4f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d8eb8a9954b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e33d5655643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d98df46564e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KIDSAS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KIDSAS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KIDSAS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KIDSAS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KIDSAS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KIDSAS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3 298 121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3 298 342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KIDSAS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GUSTAV MOHN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KIDSAS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Langoddveien 107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marianne@mohn.nu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896 374 222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KIDSAS AS</a:t>
            </a:r>
          </a:p>
        </p:txBody>
      </p:sp>
    </p:spTree>
  </p:cSld>
  <p:clrMapOvr>
    <a:masterClrMapping xmlns:a="http://schemas.openxmlformats.org/drawingml/2006/main"/>
  </p:clrMapOvr>
</p:sld>
</file>