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fc0697a64a40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e8268ee14e4da3"/>
  </p:sldMasterIdLst>
  <p:sldIdLst>
    <p:sldId xmlns:r="http://schemas.openxmlformats.org/officeDocument/2006/relationships" id="256" r:id="R5dee27c44d7d465f"/>
    <p:sldId xmlns:r="http://schemas.openxmlformats.org/officeDocument/2006/relationships" id="257" r:id="Re80f1f7c7fef403b"/>
    <p:sldId xmlns:r="http://schemas.openxmlformats.org/officeDocument/2006/relationships" id="258" r:id="R46b9d2cee6ef403f"/>
    <p:sldId xmlns:r="http://schemas.openxmlformats.org/officeDocument/2006/relationships" id="259" r:id="R7c7f984e3061459a"/>
    <p:sldId xmlns:r="http://schemas.openxmlformats.org/officeDocument/2006/relationships" id="260" r:id="R7eb4e46c5b0f4da5"/>
    <p:sldId xmlns:r="http://schemas.openxmlformats.org/officeDocument/2006/relationships" id="261" r:id="R31dd3d2bc6b144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e8268ee14e4da3" /><Relationship Type="http://schemas.openxmlformats.org/officeDocument/2006/relationships/slide" Target="/ppt/slides/slide1.xml" Id="R5dee27c44d7d465f" /><Relationship Type="http://schemas.openxmlformats.org/officeDocument/2006/relationships/slide" Target="/ppt/slides/slide2.xml" Id="Re80f1f7c7fef403b" /><Relationship Type="http://schemas.openxmlformats.org/officeDocument/2006/relationships/slide" Target="/ppt/slides/slide3.xml" Id="R46b9d2cee6ef403f" /><Relationship Type="http://schemas.openxmlformats.org/officeDocument/2006/relationships/slide" Target="/ppt/slides/slide4.xml" Id="R7c7f984e3061459a" /><Relationship Type="http://schemas.openxmlformats.org/officeDocument/2006/relationships/slide" Target="/ppt/slides/slide5.xml" Id="R7eb4e46c5b0f4da5" /><Relationship Type="http://schemas.openxmlformats.org/officeDocument/2006/relationships/slide" Target="/ppt/slides/slide6.xml" Id="R31dd3d2bc6b144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104980457643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e3843b245489e" /><Relationship Type="http://schemas.openxmlformats.org/officeDocument/2006/relationships/theme" Target="/ppt/slideMasters/theme/theme1.xml" Id="Rbb07d95ad7fb4b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3e3843b24548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439f2465b47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9d15ed7f34f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445e1fe3f4b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50511eb754a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169406d5a48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8f6fb9e60949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FROZT MOTE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FROZT MOTE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FROZT MOTE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FROZT MOTE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FROZT MOTE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FROZT MOTE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SANDBYE ODDRUN A HALTBAKK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IVERSEN TRINE BRÅTEN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FROZT MOTE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896 435 752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FROZT MOTE AS</a:t>
            </a:r>
          </a:p>
        </p:txBody>
      </p:sp>
    </p:spTree>
  </p:cSld>
  <p:clrMapOvr>
    <a:masterClrMapping xmlns:a="http://schemas.openxmlformats.org/drawingml/2006/main"/>
  </p:clrMapOvr>
</p:sld>
</file>