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d703ab63a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92993acd2429d"/>
  </p:sldMasterIdLst>
  <p:sldIdLst>
    <p:sldId xmlns:r="http://schemas.openxmlformats.org/officeDocument/2006/relationships" id="256" r:id="R02b643ee54c64492"/>
    <p:sldId xmlns:r="http://schemas.openxmlformats.org/officeDocument/2006/relationships" id="257" r:id="Re9a3db5d2d6a40ce"/>
    <p:sldId xmlns:r="http://schemas.openxmlformats.org/officeDocument/2006/relationships" id="258" r:id="R4f6c1a957d0f4c21"/>
    <p:sldId xmlns:r="http://schemas.openxmlformats.org/officeDocument/2006/relationships" id="259" r:id="Ra539a792822140f5"/>
    <p:sldId xmlns:r="http://schemas.openxmlformats.org/officeDocument/2006/relationships" id="260" r:id="Ra7205d4bdfe64755"/>
    <p:sldId xmlns:r="http://schemas.openxmlformats.org/officeDocument/2006/relationships" id="261" r:id="Ra097e739a85844d6"/>
    <p:sldId xmlns:r="http://schemas.openxmlformats.org/officeDocument/2006/relationships" id="262" r:id="R6d28455fab02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92993acd2429d" /><Relationship Type="http://schemas.openxmlformats.org/officeDocument/2006/relationships/slide" Target="/ppt/slides/slide1.xml" Id="R02b643ee54c64492" /><Relationship Type="http://schemas.openxmlformats.org/officeDocument/2006/relationships/slide" Target="/ppt/slides/slide2.xml" Id="Re9a3db5d2d6a40ce" /><Relationship Type="http://schemas.openxmlformats.org/officeDocument/2006/relationships/slide" Target="/ppt/slides/slide3.xml" Id="R4f6c1a957d0f4c21" /><Relationship Type="http://schemas.openxmlformats.org/officeDocument/2006/relationships/slide" Target="/ppt/slides/slide4.xml" Id="Ra539a792822140f5" /><Relationship Type="http://schemas.openxmlformats.org/officeDocument/2006/relationships/slide" Target="/ppt/slides/slide5.xml" Id="Ra7205d4bdfe64755" /><Relationship Type="http://schemas.openxmlformats.org/officeDocument/2006/relationships/slide" Target="/ppt/slides/slide6.xml" Id="Ra097e739a85844d6" /><Relationship Type="http://schemas.openxmlformats.org/officeDocument/2006/relationships/slide" Target="/ppt/slides/slide7.xml" Id="R6d28455fab02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3f927eddf4e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e24098944075" /><Relationship Type="http://schemas.openxmlformats.org/officeDocument/2006/relationships/theme" Target="/ppt/slideMasters/theme/theme1.xml" Id="R7fd738153d224b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fe2409894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cb5701d3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2d36bc52f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481de153a45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eae2974e4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01bf13dca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3c7a71eb44a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128f42355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MESTERMUR SARPSBORG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MESTERMUR SARPSBORG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17 692 219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7 970 383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GULO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BINDINGSVERKET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PETTERSEN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 trafo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896 515 802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MESTERMUR SARPSBORG AS</a:t>
            </a:r>
          </a:p>
        </p:txBody>
      </p:sp>
    </p:spTree>
  </p:cSld>
  <p:clrMapOvr>
    <a:masterClrMapping xmlns:a="http://schemas.openxmlformats.org/drawingml/2006/main"/>
  </p:clrMapOvr>
</p:sld>
</file>