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a298bdd74542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b05a7d843c4cc3"/>
  </p:sldMasterIdLst>
  <p:sldIdLst>
    <p:sldId xmlns:r="http://schemas.openxmlformats.org/officeDocument/2006/relationships" id="256" r:id="R5aeaad71df5e497b"/>
    <p:sldId xmlns:r="http://schemas.openxmlformats.org/officeDocument/2006/relationships" id="257" r:id="R0dd8156e799249b0"/>
    <p:sldId xmlns:r="http://schemas.openxmlformats.org/officeDocument/2006/relationships" id="258" r:id="Rb93b9e9845c3465b"/>
    <p:sldId xmlns:r="http://schemas.openxmlformats.org/officeDocument/2006/relationships" id="259" r:id="Rd51f524cc8ca4580"/>
    <p:sldId xmlns:r="http://schemas.openxmlformats.org/officeDocument/2006/relationships" id="260" r:id="R2dfa7b78130249c0"/>
    <p:sldId xmlns:r="http://schemas.openxmlformats.org/officeDocument/2006/relationships" id="261" r:id="R7d2f9de8cb93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05a7d843c4cc3" /><Relationship Type="http://schemas.openxmlformats.org/officeDocument/2006/relationships/slide" Target="/ppt/slides/slide1.xml" Id="R5aeaad71df5e497b" /><Relationship Type="http://schemas.openxmlformats.org/officeDocument/2006/relationships/slide" Target="/ppt/slides/slide2.xml" Id="R0dd8156e799249b0" /><Relationship Type="http://schemas.openxmlformats.org/officeDocument/2006/relationships/slide" Target="/ppt/slides/slide3.xml" Id="Rb93b9e9845c3465b" /><Relationship Type="http://schemas.openxmlformats.org/officeDocument/2006/relationships/slide" Target="/ppt/slides/slide4.xml" Id="Rd51f524cc8ca4580" /><Relationship Type="http://schemas.openxmlformats.org/officeDocument/2006/relationships/slide" Target="/ppt/slides/slide5.xml" Id="R2dfa7b78130249c0" /><Relationship Type="http://schemas.openxmlformats.org/officeDocument/2006/relationships/slide" Target="/ppt/slides/slide6.xml" Id="R7d2f9de8cb93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7132e219b840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605af7c9743a2" /><Relationship Type="http://schemas.openxmlformats.org/officeDocument/2006/relationships/theme" Target="/ppt/slideMasters/theme/theme1.xml" Id="R3b148dc7a22745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0605af7c9743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e3e30db0046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6b937f00c41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9fc8c9d0a44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82460625e40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17aed9e6945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b5a7767b246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AVANTURA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Breisetroa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2613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25 61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896 535 102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AVANTURA AS</a:t>
            </a:r>
          </a:p>
        </p:txBody>
      </p:sp>
    </p:spTree>
  </p:cSld>
  <p:clrMapOvr>
    <a:masterClrMapping xmlns:a="http://schemas.openxmlformats.org/drawingml/2006/main"/>
  </p:clrMapOvr>
</p:sld>
</file>