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5b000dde3643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484c89cdde4531"/>
  </p:sldMasterIdLst>
  <p:sldIdLst>
    <p:sldId xmlns:r="http://schemas.openxmlformats.org/officeDocument/2006/relationships" id="256" r:id="Rfd00ca89c10a4400"/>
    <p:sldId xmlns:r="http://schemas.openxmlformats.org/officeDocument/2006/relationships" id="257" r:id="R044b73931cbf4c8e"/>
    <p:sldId xmlns:r="http://schemas.openxmlformats.org/officeDocument/2006/relationships" id="258" r:id="Rbac805e4fa7b4548"/>
    <p:sldId xmlns:r="http://schemas.openxmlformats.org/officeDocument/2006/relationships" id="259" r:id="R768daeec10764694"/>
    <p:sldId xmlns:r="http://schemas.openxmlformats.org/officeDocument/2006/relationships" id="260" r:id="Rc70b80211ed14b58"/>
    <p:sldId xmlns:r="http://schemas.openxmlformats.org/officeDocument/2006/relationships" id="261" r:id="R0a48698c3efa4c66"/>
    <p:sldId xmlns:r="http://schemas.openxmlformats.org/officeDocument/2006/relationships" id="262" r:id="Rf21ee98d874d40d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484c89cdde4531" /><Relationship Type="http://schemas.openxmlformats.org/officeDocument/2006/relationships/slide" Target="/ppt/slides/slide1.xml" Id="Rfd00ca89c10a4400" /><Relationship Type="http://schemas.openxmlformats.org/officeDocument/2006/relationships/slide" Target="/ppt/slides/slide2.xml" Id="R044b73931cbf4c8e" /><Relationship Type="http://schemas.openxmlformats.org/officeDocument/2006/relationships/slide" Target="/ppt/slides/slide3.xml" Id="Rbac805e4fa7b4548" /><Relationship Type="http://schemas.openxmlformats.org/officeDocument/2006/relationships/slide" Target="/ppt/slides/slide4.xml" Id="R768daeec10764694" /><Relationship Type="http://schemas.openxmlformats.org/officeDocument/2006/relationships/slide" Target="/ppt/slides/slide5.xml" Id="Rc70b80211ed14b58" /><Relationship Type="http://schemas.openxmlformats.org/officeDocument/2006/relationships/slide" Target="/ppt/slides/slide6.xml" Id="R0a48698c3efa4c66" /><Relationship Type="http://schemas.openxmlformats.org/officeDocument/2006/relationships/slide" Target="/ppt/slides/slide7.xml" Id="Rf21ee98d874d40d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04e3a442da46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de0cfe3854881" /><Relationship Type="http://schemas.openxmlformats.org/officeDocument/2006/relationships/theme" Target="/ppt/slideMasters/theme/theme1.xml" Id="Rde2496b039b5439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bfde0cfe385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20e063c63a4c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0c44f906749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dfde5da83a4ab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7102b0a1b459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e4bad9197145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8a3931a87d4ba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aaff53c2741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AVANTURA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AVANTURA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−70 720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7 533 029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29 601 756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29 601 756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INGE FLOBERGHAGEN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 FLOBERGHAGEN  –  13,5 %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ASTRI FLOBERGHAGEN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HARALD FLOBERGHAGEN  –  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FLOBERGHAGEN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Breisetroa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2613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25 61 80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896 535 102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AVANTURA AS</a:t>
            </a:r>
          </a:p>
        </p:txBody>
      </p:sp>
    </p:spTree>
  </p:cSld>
  <p:clrMapOvr>
    <a:masterClrMapping xmlns:a="http://schemas.openxmlformats.org/drawingml/2006/main"/>
  </p:clrMapOvr>
</p:sld>
</file>