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7268e69fbe4e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07708eb8594f55"/>
  </p:sldMasterIdLst>
  <p:sldIdLst>
    <p:sldId xmlns:r="http://schemas.openxmlformats.org/officeDocument/2006/relationships" id="256" r:id="R89720015611f4cda"/>
    <p:sldId xmlns:r="http://schemas.openxmlformats.org/officeDocument/2006/relationships" id="257" r:id="Rc5eca074b16f432e"/>
    <p:sldId xmlns:r="http://schemas.openxmlformats.org/officeDocument/2006/relationships" id="258" r:id="R531409b224c2497f"/>
    <p:sldId xmlns:r="http://schemas.openxmlformats.org/officeDocument/2006/relationships" id="259" r:id="R13611a9a93b94ddc"/>
    <p:sldId xmlns:r="http://schemas.openxmlformats.org/officeDocument/2006/relationships" id="260" r:id="Rfdc600ebccb347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07708eb8594f55" /><Relationship Type="http://schemas.openxmlformats.org/officeDocument/2006/relationships/slide" Target="/ppt/slides/slide1.xml" Id="R89720015611f4cda" /><Relationship Type="http://schemas.openxmlformats.org/officeDocument/2006/relationships/slide" Target="/ppt/slides/slide2.xml" Id="Rc5eca074b16f432e" /><Relationship Type="http://schemas.openxmlformats.org/officeDocument/2006/relationships/slide" Target="/ppt/slides/slide3.xml" Id="R531409b224c2497f" /><Relationship Type="http://schemas.openxmlformats.org/officeDocument/2006/relationships/slide" Target="/ppt/slides/slide4.xml" Id="R13611a9a93b94ddc" /><Relationship Type="http://schemas.openxmlformats.org/officeDocument/2006/relationships/slide" Target="/ppt/slides/slide5.xml" Id="Rfdc600ebccb347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93347f5c9f4d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3c5820f464789" /><Relationship Type="http://schemas.openxmlformats.org/officeDocument/2006/relationships/theme" Target="/ppt/slideMasters/theme/theme1.xml" Id="Rbde38778a5d944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e3c5820f4647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d8fdfd3e348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9c6beb85a4e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daf51ee4242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84ae707f540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27e4a8c3741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ANDERS MOSS, KUNSTNER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MOSS, KUNSTNER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MOSS, KUNSTNER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MOSS, KUNSTNER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MOSS, KUNSTNER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MOSS, KUNSTNER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Wistings vei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3182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andersmoss@gmail.com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896 649 752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MOSS, KUNSTNER</a:t>
            </a:r>
          </a:p>
        </p:txBody>
      </p:sp>
    </p:spTree>
  </p:cSld>
  <p:clrMapOvr>
    <a:masterClrMapping xmlns:a="http://schemas.openxmlformats.org/drawingml/2006/main"/>
  </p:clrMapOvr>
</p:sld>
</file>