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93da7f63a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1a2a7574f4627"/>
  </p:sldMasterIdLst>
  <p:sldIdLst>
    <p:sldId xmlns:r="http://schemas.openxmlformats.org/officeDocument/2006/relationships" id="256" r:id="Rc703f2279b004302"/>
    <p:sldId xmlns:r="http://schemas.openxmlformats.org/officeDocument/2006/relationships" id="257" r:id="R8d7f0c8e39964a7a"/>
    <p:sldId xmlns:r="http://schemas.openxmlformats.org/officeDocument/2006/relationships" id="258" r:id="Rc378e1690aa7489b"/>
    <p:sldId xmlns:r="http://schemas.openxmlformats.org/officeDocument/2006/relationships" id="259" r:id="R446bc07410cf4f79"/>
    <p:sldId xmlns:r="http://schemas.openxmlformats.org/officeDocument/2006/relationships" id="260" r:id="R2ebe35b85b4d4684"/>
    <p:sldId xmlns:r="http://schemas.openxmlformats.org/officeDocument/2006/relationships" id="261" r:id="R65a47460b71b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1a2a7574f4627" /><Relationship Type="http://schemas.openxmlformats.org/officeDocument/2006/relationships/slide" Target="/ppt/slides/slide1.xml" Id="Rc703f2279b004302" /><Relationship Type="http://schemas.openxmlformats.org/officeDocument/2006/relationships/slide" Target="/ppt/slides/slide2.xml" Id="R8d7f0c8e39964a7a" /><Relationship Type="http://schemas.openxmlformats.org/officeDocument/2006/relationships/slide" Target="/ppt/slides/slide3.xml" Id="Rc378e1690aa7489b" /><Relationship Type="http://schemas.openxmlformats.org/officeDocument/2006/relationships/slide" Target="/ppt/slides/slide4.xml" Id="R446bc07410cf4f79" /><Relationship Type="http://schemas.openxmlformats.org/officeDocument/2006/relationships/slide" Target="/ppt/slides/slide5.xml" Id="R2ebe35b85b4d4684" /><Relationship Type="http://schemas.openxmlformats.org/officeDocument/2006/relationships/slide" Target="/ppt/slides/slide6.xml" Id="R65a47460b71b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d2e9c1e2a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b2060bb7c440b" /><Relationship Type="http://schemas.openxmlformats.org/officeDocument/2006/relationships/theme" Target="/ppt/slideMasters/theme/theme1.xml" Id="R04bfebc1e52a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b2060bb7c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27729525f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b66f6813c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7304c1b46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1bf60eba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3ff9b82cd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d2b367f33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WISLØFF EVA LILLEMO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WISLØFF KETIL JOHNNY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896 809 342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AS</a:t>
            </a:r>
          </a:p>
        </p:txBody>
      </p:sp>
    </p:spTree>
  </p:cSld>
  <p:clrMapOvr>
    <a:masterClrMapping xmlns:a="http://schemas.openxmlformats.org/drawingml/2006/main"/>
  </p:clrMapOvr>
</p:sld>
</file>