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8665745d8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fe8d6058148ad"/>
  </p:sldMasterIdLst>
  <p:sldIdLst>
    <p:sldId xmlns:r="http://schemas.openxmlformats.org/officeDocument/2006/relationships" id="256" r:id="R26a0119a7fab4219"/>
    <p:sldId xmlns:r="http://schemas.openxmlformats.org/officeDocument/2006/relationships" id="257" r:id="R407eefd9a3204717"/>
    <p:sldId xmlns:r="http://schemas.openxmlformats.org/officeDocument/2006/relationships" id="258" r:id="Rb81040fac98a4572"/>
    <p:sldId xmlns:r="http://schemas.openxmlformats.org/officeDocument/2006/relationships" id="259" r:id="R3043467c9fda496b"/>
    <p:sldId xmlns:r="http://schemas.openxmlformats.org/officeDocument/2006/relationships" id="260" r:id="R87567e85b3ef4e23"/>
    <p:sldId xmlns:r="http://schemas.openxmlformats.org/officeDocument/2006/relationships" id="261" r:id="R27915e1931fe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fe8d6058148ad" /><Relationship Type="http://schemas.openxmlformats.org/officeDocument/2006/relationships/slide" Target="/ppt/slides/slide1.xml" Id="R26a0119a7fab4219" /><Relationship Type="http://schemas.openxmlformats.org/officeDocument/2006/relationships/slide" Target="/ppt/slides/slide2.xml" Id="R407eefd9a3204717" /><Relationship Type="http://schemas.openxmlformats.org/officeDocument/2006/relationships/slide" Target="/ppt/slides/slide3.xml" Id="Rb81040fac98a4572" /><Relationship Type="http://schemas.openxmlformats.org/officeDocument/2006/relationships/slide" Target="/ppt/slides/slide4.xml" Id="R3043467c9fda496b" /><Relationship Type="http://schemas.openxmlformats.org/officeDocument/2006/relationships/slide" Target="/ppt/slides/slide5.xml" Id="R87567e85b3ef4e23" /><Relationship Type="http://schemas.openxmlformats.org/officeDocument/2006/relationships/slide" Target="/ppt/slides/slide6.xml" Id="R27915e1931fe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42364d806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a21cc62840cd" /><Relationship Type="http://schemas.openxmlformats.org/officeDocument/2006/relationships/theme" Target="/ppt/slideMasters/theme/theme1.xml" Id="R214f42748119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aa21cc628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8e50c8832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37507520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f9794b954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7d74f3125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3eaf2e96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83a17864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BEDEHUSLAG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Humlevikvegen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marithumlevik@gmail.com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896 844 792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