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92d9f178d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25821d41448b4"/>
  </p:sldMasterIdLst>
  <p:sldIdLst>
    <p:sldId xmlns:r="http://schemas.openxmlformats.org/officeDocument/2006/relationships" id="256" r:id="R2b01cc0cf3204fcd"/>
    <p:sldId xmlns:r="http://schemas.openxmlformats.org/officeDocument/2006/relationships" id="257" r:id="R5a1cfae6d9b74848"/>
    <p:sldId xmlns:r="http://schemas.openxmlformats.org/officeDocument/2006/relationships" id="258" r:id="R58efeff1ce2b4f70"/>
    <p:sldId xmlns:r="http://schemas.openxmlformats.org/officeDocument/2006/relationships" id="259" r:id="R205944f193184ba2"/>
    <p:sldId xmlns:r="http://schemas.openxmlformats.org/officeDocument/2006/relationships" id="260" r:id="Rccf51686736b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25821d41448b4" /><Relationship Type="http://schemas.openxmlformats.org/officeDocument/2006/relationships/slide" Target="/ppt/slides/slide1.xml" Id="R2b01cc0cf3204fcd" /><Relationship Type="http://schemas.openxmlformats.org/officeDocument/2006/relationships/slide" Target="/ppt/slides/slide2.xml" Id="R5a1cfae6d9b74848" /><Relationship Type="http://schemas.openxmlformats.org/officeDocument/2006/relationships/slide" Target="/ppt/slides/slide3.xml" Id="R58efeff1ce2b4f70" /><Relationship Type="http://schemas.openxmlformats.org/officeDocument/2006/relationships/slide" Target="/ppt/slides/slide4.xml" Id="R205944f193184ba2" /><Relationship Type="http://schemas.openxmlformats.org/officeDocument/2006/relationships/slide" Target="/ppt/slides/slide5.xml" Id="Rccf51686736b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41c1962a9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d409db5d04b86" /><Relationship Type="http://schemas.openxmlformats.org/officeDocument/2006/relationships/theme" Target="/ppt/slideMasters/theme/theme1.xml" Id="R64682758f809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d409db5d0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8765f886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b4301940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89c46afb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047382f9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d595f725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BEDEHUSLAG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Humlevikvegen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marithumlevik@gmail.com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896 844 792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