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b43d063f6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77c5d38094d65"/>
  </p:sldMasterIdLst>
  <p:sldIdLst>
    <p:sldId xmlns:r="http://schemas.openxmlformats.org/officeDocument/2006/relationships" id="256" r:id="Rb0f18551a8cc4a3d"/>
    <p:sldId xmlns:r="http://schemas.openxmlformats.org/officeDocument/2006/relationships" id="257" r:id="R436e9c6c58894369"/>
    <p:sldId xmlns:r="http://schemas.openxmlformats.org/officeDocument/2006/relationships" id="258" r:id="Rbc1aca2271f9497b"/>
    <p:sldId xmlns:r="http://schemas.openxmlformats.org/officeDocument/2006/relationships" id="259" r:id="R8e25623ab4f346e9"/>
    <p:sldId xmlns:r="http://schemas.openxmlformats.org/officeDocument/2006/relationships" id="260" r:id="Rbfe807b0c0e44ec1"/>
    <p:sldId xmlns:r="http://schemas.openxmlformats.org/officeDocument/2006/relationships" id="261" r:id="R0787da3e6140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77c5d38094d65" /><Relationship Type="http://schemas.openxmlformats.org/officeDocument/2006/relationships/slide" Target="/ppt/slides/slide1.xml" Id="Rb0f18551a8cc4a3d" /><Relationship Type="http://schemas.openxmlformats.org/officeDocument/2006/relationships/slide" Target="/ppt/slides/slide2.xml" Id="R436e9c6c58894369" /><Relationship Type="http://schemas.openxmlformats.org/officeDocument/2006/relationships/slide" Target="/ppt/slides/slide3.xml" Id="Rbc1aca2271f9497b" /><Relationship Type="http://schemas.openxmlformats.org/officeDocument/2006/relationships/slide" Target="/ppt/slides/slide4.xml" Id="R8e25623ab4f346e9" /><Relationship Type="http://schemas.openxmlformats.org/officeDocument/2006/relationships/slide" Target="/ppt/slides/slide5.xml" Id="Rbfe807b0c0e44ec1" /><Relationship Type="http://schemas.openxmlformats.org/officeDocument/2006/relationships/slide" Target="/ppt/slides/slide6.xml" Id="R0787da3e6140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40341a556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94767c3ec48d8" /><Relationship Type="http://schemas.openxmlformats.org/officeDocument/2006/relationships/theme" Target="/ppt/slideMasters/theme/theme1.xml" Id="R4fa312f76ccc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94767c3ec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f711d13f2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68e809ae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bfb4391c6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d287d4663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829e7003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2e564c77b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