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d0c37a81034c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0b093df1134088"/>
  </p:sldMasterIdLst>
  <p:sldIdLst>
    <p:sldId xmlns:r="http://schemas.openxmlformats.org/officeDocument/2006/relationships" id="256" r:id="Ra41fdbd71a4d43dd"/>
    <p:sldId xmlns:r="http://schemas.openxmlformats.org/officeDocument/2006/relationships" id="257" r:id="Rebcd919bb02c4305"/>
    <p:sldId xmlns:r="http://schemas.openxmlformats.org/officeDocument/2006/relationships" id="258" r:id="R89fef07b0cdb4465"/>
    <p:sldId xmlns:r="http://schemas.openxmlformats.org/officeDocument/2006/relationships" id="259" r:id="R167018a555924cf4"/>
    <p:sldId xmlns:r="http://schemas.openxmlformats.org/officeDocument/2006/relationships" id="260" r:id="Rac9d8b15962d4376"/>
    <p:sldId xmlns:r="http://schemas.openxmlformats.org/officeDocument/2006/relationships" id="261" r:id="Re84d73e838584e6c"/>
    <p:sldId xmlns:r="http://schemas.openxmlformats.org/officeDocument/2006/relationships" id="262" r:id="R2e9e1d91805f47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b093df1134088" /><Relationship Type="http://schemas.openxmlformats.org/officeDocument/2006/relationships/slide" Target="/ppt/slides/slide1.xml" Id="Ra41fdbd71a4d43dd" /><Relationship Type="http://schemas.openxmlformats.org/officeDocument/2006/relationships/slide" Target="/ppt/slides/slide2.xml" Id="Rebcd919bb02c4305" /><Relationship Type="http://schemas.openxmlformats.org/officeDocument/2006/relationships/slide" Target="/ppt/slides/slide3.xml" Id="R89fef07b0cdb4465" /><Relationship Type="http://schemas.openxmlformats.org/officeDocument/2006/relationships/slide" Target="/ppt/slides/slide4.xml" Id="R167018a555924cf4" /><Relationship Type="http://schemas.openxmlformats.org/officeDocument/2006/relationships/slide" Target="/ppt/slides/slide5.xml" Id="Rac9d8b15962d4376" /><Relationship Type="http://schemas.openxmlformats.org/officeDocument/2006/relationships/slide" Target="/ppt/slides/slide6.xml" Id="Re84d73e838584e6c" /><Relationship Type="http://schemas.openxmlformats.org/officeDocument/2006/relationships/slide" Target="/ppt/slides/slide7.xml" Id="R2e9e1d91805f47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7cb7b8c564e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631e167f4428b" /><Relationship Type="http://schemas.openxmlformats.org/officeDocument/2006/relationships/theme" Target="/ppt/slideMasters/theme/theme1.xml" Id="R30e33eca87df4d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a631e167f442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96a4cd5a74c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a1c1c75e542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1fda1775d46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06c5724c847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89b14d72e44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d67f02cc145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41e7fa17947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DATAPLAN ALPHA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ALPHA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60 957 511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8 542 140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7 009 623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27 696 354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896 861 042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