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274e59f49540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921c3d0c114e33"/>
  </p:sldMasterIdLst>
  <p:sldIdLst>
    <p:sldId xmlns:r="http://schemas.openxmlformats.org/officeDocument/2006/relationships" id="256" r:id="Rc34888a473dd46b5"/>
    <p:sldId xmlns:r="http://schemas.openxmlformats.org/officeDocument/2006/relationships" id="257" r:id="Ra7cbeaba002d404b"/>
    <p:sldId xmlns:r="http://schemas.openxmlformats.org/officeDocument/2006/relationships" id="258" r:id="Rc113e18d497042f3"/>
    <p:sldId xmlns:r="http://schemas.openxmlformats.org/officeDocument/2006/relationships" id="259" r:id="R856d9a351dc24040"/>
    <p:sldId xmlns:r="http://schemas.openxmlformats.org/officeDocument/2006/relationships" id="260" r:id="R3dd21cd08fa3418b"/>
    <p:sldId xmlns:r="http://schemas.openxmlformats.org/officeDocument/2006/relationships" id="261" r:id="R8602e897fce84950"/>
    <p:sldId xmlns:r="http://schemas.openxmlformats.org/officeDocument/2006/relationships" id="262" r:id="Rf6c5512a42c445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921c3d0c114e33" /><Relationship Type="http://schemas.openxmlformats.org/officeDocument/2006/relationships/slide" Target="/ppt/slides/slide1.xml" Id="Rc34888a473dd46b5" /><Relationship Type="http://schemas.openxmlformats.org/officeDocument/2006/relationships/slide" Target="/ppt/slides/slide2.xml" Id="Ra7cbeaba002d404b" /><Relationship Type="http://schemas.openxmlformats.org/officeDocument/2006/relationships/slide" Target="/ppt/slides/slide3.xml" Id="Rc113e18d497042f3" /><Relationship Type="http://schemas.openxmlformats.org/officeDocument/2006/relationships/slide" Target="/ppt/slides/slide4.xml" Id="R856d9a351dc24040" /><Relationship Type="http://schemas.openxmlformats.org/officeDocument/2006/relationships/slide" Target="/ppt/slides/slide5.xml" Id="R3dd21cd08fa3418b" /><Relationship Type="http://schemas.openxmlformats.org/officeDocument/2006/relationships/slide" Target="/ppt/slides/slide6.xml" Id="R8602e897fce84950" /><Relationship Type="http://schemas.openxmlformats.org/officeDocument/2006/relationships/slide" Target="/ppt/slides/slide7.xml" Id="Rf6c5512a42c445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138e5a966a49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ca04e390f84008" /><Relationship Type="http://schemas.openxmlformats.org/officeDocument/2006/relationships/theme" Target="/ppt/slideMasters/theme/theme1.xml" Id="R3aea1ff003844d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ca04e390f840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e6d4d3cfd645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ef3d31238545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3b4ceda48247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9e82fc214940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40ea89d0bf4f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a46bc585a946a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2f5cbd80474f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LANGSAND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LANGSAND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LANGSAND EIENDOM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LANGSAND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LANGSAND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LANGSAND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2019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−6 504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183 071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113 142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212 326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LANGSAND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 OLE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 ROAR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LANGSAND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896 889 842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LANGSAND EIENDOM AS</a:t>
            </a:r>
          </a:p>
        </p:txBody>
      </p:sp>
    </p:spTree>
  </p:cSld>
  <p:clrMapOvr>
    <a:masterClrMapping xmlns:a="http://schemas.openxmlformats.org/drawingml/2006/main"/>
  </p:clrMapOvr>
</p:sld>
</file>