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72d96ded5045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aa2f2c50ef4136"/>
  </p:sldMasterIdLst>
  <p:sldIdLst>
    <p:sldId xmlns:r="http://schemas.openxmlformats.org/officeDocument/2006/relationships" id="256" r:id="Rb3cf90b7c45642e4"/>
    <p:sldId xmlns:r="http://schemas.openxmlformats.org/officeDocument/2006/relationships" id="257" r:id="R2f6fef5588664a2f"/>
    <p:sldId xmlns:r="http://schemas.openxmlformats.org/officeDocument/2006/relationships" id="258" r:id="R1ef19a60b06e4485"/>
    <p:sldId xmlns:r="http://schemas.openxmlformats.org/officeDocument/2006/relationships" id="259" r:id="R770c4b3e939c4e14"/>
    <p:sldId xmlns:r="http://schemas.openxmlformats.org/officeDocument/2006/relationships" id="260" r:id="Rf44d8ab4bc6148a9"/>
    <p:sldId xmlns:r="http://schemas.openxmlformats.org/officeDocument/2006/relationships" id="261" r:id="Rb2bc0c6a5b9e42a9"/>
    <p:sldId xmlns:r="http://schemas.openxmlformats.org/officeDocument/2006/relationships" id="262" r:id="R0c5daa15692d45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aa2f2c50ef4136" /><Relationship Type="http://schemas.openxmlformats.org/officeDocument/2006/relationships/slide" Target="/ppt/slides/slide1.xml" Id="Rb3cf90b7c45642e4" /><Relationship Type="http://schemas.openxmlformats.org/officeDocument/2006/relationships/slide" Target="/ppt/slides/slide2.xml" Id="R2f6fef5588664a2f" /><Relationship Type="http://schemas.openxmlformats.org/officeDocument/2006/relationships/slide" Target="/ppt/slides/slide3.xml" Id="R1ef19a60b06e4485" /><Relationship Type="http://schemas.openxmlformats.org/officeDocument/2006/relationships/slide" Target="/ppt/slides/slide4.xml" Id="R770c4b3e939c4e14" /><Relationship Type="http://schemas.openxmlformats.org/officeDocument/2006/relationships/slide" Target="/ppt/slides/slide5.xml" Id="Rf44d8ab4bc6148a9" /><Relationship Type="http://schemas.openxmlformats.org/officeDocument/2006/relationships/slide" Target="/ppt/slides/slide6.xml" Id="Rb2bc0c6a5b9e42a9" /><Relationship Type="http://schemas.openxmlformats.org/officeDocument/2006/relationships/slide" Target="/ppt/slides/slide7.xml" Id="R0c5daa15692d45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7b0a2d51ef42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aeef6dec9b4a3d" /><Relationship Type="http://schemas.openxmlformats.org/officeDocument/2006/relationships/theme" Target="/ppt/slideMasters/theme/theme1.xml" Id="R5aa4af4c12bd43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aeef6dec9b4a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9637f069e142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05303e08ae4e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175d53bc0d4a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ecbc7be57f42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93223332d345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c4752da4ca4b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623e4b336f4a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PROPLAN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PROPLAN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PROPLAN REGNSKAP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PROPLAN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PROPLAN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PROPLAN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50 566 847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3 147 792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2 776 859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1 392 269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13 922 687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PROPLAN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GARPESTAD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PROPLAN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Vassbotnen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81 50 07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896 896 482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PROPLAN REGNSKAP AS</a:t>
            </a:r>
          </a:p>
        </p:txBody>
      </p:sp>
    </p:spTree>
  </p:cSld>
  <p:clrMapOvr>
    <a:masterClrMapping xmlns:a="http://schemas.openxmlformats.org/drawingml/2006/main"/>
  </p:clrMapOvr>
</p:sld>
</file>