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69a7a2ae844d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309c6d554647f4"/>
  </p:sldMasterIdLst>
  <p:sldIdLst>
    <p:sldId xmlns:r="http://schemas.openxmlformats.org/officeDocument/2006/relationships" id="256" r:id="Ra4362e9c69fa4a8f"/>
    <p:sldId xmlns:r="http://schemas.openxmlformats.org/officeDocument/2006/relationships" id="257" r:id="R263dad0f9cd74b64"/>
    <p:sldId xmlns:r="http://schemas.openxmlformats.org/officeDocument/2006/relationships" id="258" r:id="R3cecd6750b71492d"/>
    <p:sldId xmlns:r="http://schemas.openxmlformats.org/officeDocument/2006/relationships" id="259" r:id="R9c2de934614b458e"/>
    <p:sldId xmlns:r="http://schemas.openxmlformats.org/officeDocument/2006/relationships" id="260" r:id="Ra0e0c7f1cca44eb3"/>
    <p:sldId xmlns:r="http://schemas.openxmlformats.org/officeDocument/2006/relationships" id="261" r:id="R7af2b4961bd84c90"/>
    <p:sldId xmlns:r="http://schemas.openxmlformats.org/officeDocument/2006/relationships" id="262" r:id="R4e648efcdaa740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09c6d554647f4" /><Relationship Type="http://schemas.openxmlformats.org/officeDocument/2006/relationships/slide" Target="/ppt/slides/slide1.xml" Id="Ra4362e9c69fa4a8f" /><Relationship Type="http://schemas.openxmlformats.org/officeDocument/2006/relationships/slide" Target="/ppt/slides/slide2.xml" Id="R263dad0f9cd74b64" /><Relationship Type="http://schemas.openxmlformats.org/officeDocument/2006/relationships/slide" Target="/ppt/slides/slide3.xml" Id="R3cecd6750b71492d" /><Relationship Type="http://schemas.openxmlformats.org/officeDocument/2006/relationships/slide" Target="/ppt/slides/slide4.xml" Id="R9c2de934614b458e" /><Relationship Type="http://schemas.openxmlformats.org/officeDocument/2006/relationships/slide" Target="/ppt/slides/slide5.xml" Id="Ra0e0c7f1cca44eb3" /><Relationship Type="http://schemas.openxmlformats.org/officeDocument/2006/relationships/slide" Target="/ppt/slides/slide6.xml" Id="R7af2b4961bd84c90" /><Relationship Type="http://schemas.openxmlformats.org/officeDocument/2006/relationships/slide" Target="/ppt/slides/slide7.xml" Id="R4e648efcdaa740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1ef8795b844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80c7292344dc4" /><Relationship Type="http://schemas.openxmlformats.org/officeDocument/2006/relationships/theme" Target="/ppt/slideMasters/theme/theme1.xml" Id="R9226aba7aaa842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b80c7292344d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069b6bfde48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6d763ac5a4d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37ddf871046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be290e42546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9dbfdc5a840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d86237e7e4b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6819308764e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DYNAMISK HELSE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DYNAMISK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DYNAMISK HELSE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DYNAMISK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DYNAMISK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DYNAMISK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3 278 151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−1 551 252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−1 897 314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1 243 433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7 502 951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DYNAMISK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MAKS-HOLDING AS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SAFE COMFORT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DATA LAB AS  –  12,7 %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VINJE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SUSAN HAUGLAND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E14 INVEST AB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DYNAMISK HELSE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akojohansen@dynamiskhelse.no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896 927 922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DYNAMISK HELSE AS</a:t>
            </a:r>
          </a:p>
        </p:txBody>
      </p:sp>
    </p:spTree>
  </p:cSld>
  <p:clrMapOvr>
    <a:masterClrMapping xmlns:a="http://schemas.openxmlformats.org/drawingml/2006/main"/>
  </p:clrMapOvr>
</p:sld>
</file>