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da5044e4fa49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d75e19d18c4ab0"/>
  </p:sldMasterIdLst>
  <p:sldIdLst>
    <p:sldId xmlns:r="http://schemas.openxmlformats.org/officeDocument/2006/relationships" id="256" r:id="Rbccf3b8c26e94c28"/>
    <p:sldId xmlns:r="http://schemas.openxmlformats.org/officeDocument/2006/relationships" id="257" r:id="Rdf93d30855a749ca"/>
    <p:sldId xmlns:r="http://schemas.openxmlformats.org/officeDocument/2006/relationships" id="258" r:id="R0c7b3f669f7545f0"/>
    <p:sldId xmlns:r="http://schemas.openxmlformats.org/officeDocument/2006/relationships" id="259" r:id="Rd5678a11a808420f"/>
    <p:sldId xmlns:r="http://schemas.openxmlformats.org/officeDocument/2006/relationships" id="260" r:id="R296e9054214843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d75e19d18c4ab0" /><Relationship Type="http://schemas.openxmlformats.org/officeDocument/2006/relationships/slide" Target="/ppt/slides/slide1.xml" Id="Rbccf3b8c26e94c28" /><Relationship Type="http://schemas.openxmlformats.org/officeDocument/2006/relationships/slide" Target="/ppt/slides/slide2.xml" Id="Rdf93d30855a749ca" /><Relationship Type="http://schemas.openxmlformats.org/officeDocument/2006/relationships/slide" Target="/ppt/slides/slide3.xml" Id="R0c7b3f669f7545f0" /><Relationship Type="http://schemas.openxmlformats.org/officeDocument/2006/relationships/slide" Target="/ppt/slides/slide4.xml" Id="Rd5678a11a808420f" /><Relationship Type="http://schemas.openxmlformats.org/officeDocument/2006/relationships/slide" Target="/ppt/slides/slide5.xml" Id="R296e9054214843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530a376ed148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1f4082d1d4bb4" /><Relationship Type="http://schemas.openxmlformats.org/officeDocument/2006/relationships/theme" Target="/ppt/slideMasters/theme/theme1.xml" Id="Rd92b605a2db34a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41f4082d1d4b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8d228786b4b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ba77d066b4d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850d76c114e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a72043d3441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a0cfab63b42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HAUGAN TAXI V/PER ARNE HAUGAN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HAUGAN TAXI V/PER ARNE HAUGAN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HAUGAN TAXI V/PER ARNE HAUGAN ble etablert [år] og holder til i Hestvika.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HAUGAN TAXI V/PER ARNE HAUGAN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HAUGAN TAXI V/PER ARNE HAUGAN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HAUGAN TAXI V/PER ARNE HAUGAN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Drågaveien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7247 Hestvika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44 35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896 935 992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HAUGAN TAXI V/PER ARNE HAUGAN</a:t>
            </a:r>
          </a:p>
        </p:txBody>
      </p:sp>
    </p:spTree>
  </p:cSld>
  <p:clrMapOvr>
    <a:masterClrMapping xmlns:a="http://schemas.openxmlformats.org/drawingml/2006/main"/>
  </p:clrMapOvr>
</p:sld>
</file>