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fa087c3aa44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ba8757e1a94646"/>
  </p:sldMasterIdLst>
  <p:sldIdLst>
    <p:sldId xmlns:r="http://schemas.openxmlformats.org/officeDocument/2006/relationships" id="256" r:id="R93aa82c3be6b48d2"/>
    <p:sldId xmlns:r="http://schemas.openxmlformats.org/officeDocument/2006/relationships" id="257" r:id="Re2f38204fb904171"/>
    <p:sldId xmlns:r="http://schemas.openxmlformats.org/officeDocument/2006/relationships" id="258" r:id="Rd5d2f32036f04dc7"/>
    <p:sldId xmlns:r="http://schemas.openxmlformats.org/officeDocument/2006/relationships" id="259" r:id="R29ee845bca0146cf"/>
    <p:sldId xmlns:r="http://schemas.openxmlformats.org/officeDocument/2006/relationships" id="260" r:id="Rf0b17991a5634328"/>
    <p:sldId xmlns:r="http://schemas.openxmlformats.org/officeDocument/2006/relationships" id="261" r:id="R0d3216c22cf0409a"/>
    <p:sldId xmlns:r="http://schemas.openxmlformats.org/officeDocument/2006/relationships" id="262" r:id="Rd36fee3e972049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a8757e1a94646" /><Relationship Type="http://schemas.openxmlformats.org/officeDocument/2006/relationships/slide" Target="/ppt/slides/slide1.xml" Id="R93aa82c3be6b48d2" /><Relationship Type="http://schemas.openxmlformats.org/officeDocument/2006/relationships/slide" Target="/ppt/slides/slide2.xml" Id="Re2f38204fb904171" /><Relationship Type="http://schemas.openxmlformats.org/officeDocument/2006/relationships/slide" Target="/ppt/slides/slide3.xml" Id="Rd5d2f32036f04dc7" /><Relationship Type="http://schemas.openxmlformats.org/officeDocument/2006/relationships/slide" Target="/ppt/slides/slide4.xml" Id="R29ee845bca0146cf" /><Relationship Type="http://schemas.openxmlformats.org/officeDocument/2006/relationships/slide" Target="/ppt/slides/slide5.xml" Id="Rf0b17991a5634328" /><Relationship Type="http://schemas.openxmlformats.org/officeDocument/2006/relationships/slide" Target="/ppt/slides/slide6.xml" Id="R0d3216c22cf0409a" /><Relationship Type="http://schemas.openxmlformats.org/officeDocument/2006/relationships/slide" Target="/ppt/slides/slide7.xml" Id="Rd36fee3e972049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a533c97da4d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3b7cd34c64b03" /><Relationship Type="http://schemas.openxmlformats.org/officeDocument/2006/relationships/theme" Target="/ppt/slideMasters/theme/theme1.xml" Id="R9fd846ce50b5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53b7cd34c6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dd99aaaa4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bd5abf9a8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72432368449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06c55fca4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eca8eeadf45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1fd5eb32f4f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cdbb86db04c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BORCHMANN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BORCHMANN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BORCHMANN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BORCHMANN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BORCHMANN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BORCHMANN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BORCHMANN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FJØRTOFT NILS-ROE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BORCHMANN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896 972 952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BORCHMANN AS</a:t>
            </a:r>
          </a:p>
        </p:txBody>
      </p:sp>
    </p:spTree>
  </p:cSld>
  <p:clrMapOvr>
    <a:masterClrMapping xmlns:a="http://schemas.openxmlformats.org/drawingml/2006/main"/>
  </p:clrMapOvr>
</p:sld>
</file>