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d5f016dab349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31a2c7d3304edc"/>
  </p:sldMasterIdLst>
  <p:sldIdLst>
    <p:sldId xmlns:r="http://schemas.openxmlformats.org/officeDocument/2006/relationships" id="256" r:id="Reef2c51f4c7b4f4b"/>
    <p:sldId xmlns:r="http://schemas.openxmlformats.org/officeDocument/2006/relationships" id="257" r:id="Rc59fde73218b4f88"/>
    <p:sldId xmlns:r="http://schemas.openxmlformats.org/officeDocument/2006/relationships" id="258" r:id="R09c26032fd9f4962"/>
    <p:sldId xmlns:r="http://schemas.openxmlformats.org/officeDocument/2006/relationships" id="259" r:id="Ree1d3e6d3e264979"/>
    <p:sldId xmlns:r="http://schemas.openxmlformats.org/officeDocument/2006/relationships" id="260" r:id="R5b14ca6a5d6943b4"/>
    <p:sldId xmlns:r="http://schemas.openxmlformats.org/officeDocument/2006/relationships" id="261" r:id="R89d24a5bad5945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1a2c7d3304edc" /><Relationship Type="http://schemas.openxmlformats.org/officeDocument/2006/relationships/slide" Target="/ppt/slides/slide1.xml" Id="Reef2c51f4c7b4f4b" /><Relationship Type="http://schemas.openxmlformats.org/officeDocument/2006/relationships/slide" Target="/ppt/slides/slide2.xml" Id="Rc59fde73218b4f88" /><Relationship Type="http://schemas.openxmlformats.org/officeDocument/2006/relationships/slide" Target="/ppt/slides/slide3.xml" Id="R09c26032fd9f4962" /><Relationship Type="http://schemas.openxmlformats.org/officeDocument/2006/relationships/slide" Target="/ppt/slides/slide4.xml" Id="Ree1d3e6d3e264979" /><Relationship Type="http://schemas.openxmlformats.org/officeDocument/2006/relationships/slide" Target="/ppt/slides/slide5.xml" Id="R5b14ca6a5d6943b4" /><Relationship Type="http://schemas.openxmlformats.org/officeDocument/2006/relationships/slide" Target="/ppt/slides/slide6.xml" Id="R89d24a5bad5945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3da9ac3cf43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46ffd04d84165" /><Relationship Type="http://schemas.openxmlformats.org/officeDocument/2006/relationships/theme" Target="/ppt/slideMasters/theme/theme1.xml" Id="R3338d88647064d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c46ffd04d841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2f304428d4a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16434728c4d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35f56d9c940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bed194bc64e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ac8ba49b14d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409eff35749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TROLLVANN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TROLLVANN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GRUNDE VALLDAL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TROLLVANN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Trollvannsveien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charlotte.bjorneboe@gmail.com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896 979 922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TROLLVANN AS</a:t>
            </a:r>
          </a:p>
        </p:txBody>
      </p:sp>
    </p:spTree>
  </p:cSld>
  <p:clrMapOvr>
    <a:masterClrMapping xmlns:a="http://schemas.openxmlformats.org/drawingml/2006/main"/>
  </p:clrMapOvr>
</p:sld>
</file>