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3e4e3ef1d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b0dacb54d4af2"/>
  </p:sldMasterIdLst>
  <p:sldIdLst>
    <p:sldId xmlns:r="http://schemas.openxmlformats.org/officeDocument/2006/relationships" id="256" r:id="R21c9bc0969dd4018"/>
    <p:sldId xmlns:r="http://schemas.openxmlformats.org/officeDocument/2006/relationships" id="257" r:id="R08de4d758551419e"/>
    <p:sldId xmlns:r="http://schemas.openxmlformats.org/officeDocument/2006/relationships" id="258" r:id="Rbde63c19a20f4cd9"/>
    <p:sldId xmlns:r="http://schemas.openxmlformats.org/officeDocument/2006/relationships" id="259" r:id="Rd49c123ffa1249d2"/>
    <p:sldId xmlns:r="http://schemas.openxmlformats.org/officeDocument/2006/relationships" id="260" r:id="Ra614e98dfbe14319"/>
    <p:sldId xmlns:r="http://schemas.openxmlformats.org/officeDocument/2006/relationships" id="261" r:id="R7cf2923524924129"/>
    <p:sldId xmlns:r="http://schemas.openxmlformats.org/officeDocument/2006/relationships" id="262" r:id="Re3679b235942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b0dacb54d4af2" /><Relationship Type="http://schemas.openxmlformats.org/officeDocument/2006/relationships/slide" Target="/ppt/slides/slide1.xml" Id="R21c9bc0969dd4018" /><Relationship Type="http://schemas.openxmlformats.org/officeDocument/2006/relationships/slide" Target="/ppt/slides/slide2.xml" Id="R08de4d758551419e" /><Relationship Type="http://schemas.openxmlformats.org/officeDocument/2006/relationships/slide" Target="/ppt/slides/slide3.xml" Id="Rbde63c19a20f4cd9" /><Relationship Type="http://schemas.openxmlformats.org/officeDocument/2006/relationships/slide" Target="/ppt/slides/slide4.xml" Id="Rd49c123ffa1249d2" /><Relationship Type="http://schemas.openxmlformats.org/officeDocument/2006/relationships/slide" Target="/ppt/slides/slide5.xml" Id="Ra614e98dfbe14319" /><Relationship Type="http://schemas.openxmlformats.org/officeDocument/2006/relationships/slide" Target="/ppt/slides/slide6.xml" Id="R7cf2923524924129" /><Relationship Type="http://schemas.openxmlformats.org/officeDocument/2006/relationships/slide" Target="/ppt/slides/slide7.xml" Id="Re3679b235942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e60b16e0a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b4dc020141a0" /><Relationship Type="http://schemas.openxmlformats.org/officeDocument/2006/relationships/theme" Target="/ppt/slideMasters/theme/theme1.xml" Id="Ra2005b90a146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ab4dc0201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919fa2cb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c4dc704f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ea565e68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dec1a141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6b5a9d61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e479cc9ce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b0386635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3NOR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3NOR EIENDOM AS ble etablert [år] og holder til i 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GRUNDSTAD GISLE 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Frudalsrindane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5306 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896 991 752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3NOR EIENDOM AS</a:t>
            </a:r>
          </a:p>
        </p:txBody>
      </p:sp>
    </p:spTree>
  </p:cSld>
  <p:clrMapOvr>
    <a:masterClrMapping xmlns:a="http://schemas.openxmlformats.org/drawingml/2006/main"/>
  </p:clrMapOvr>
</p:sld>
</file>