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4ad94ff87743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bd05067a414509"/>
  </p:sldMasterIdLst>
  <p:sldIdLst>
    <p:sldId xmlns:r="http://schemas.openxmlformats.org/officeDocument/2006/relationships" id="256" r:id="R8b696ef5a2e14bdb"/>
    <p:sldId xmlns:r="http://schemas.openxmlformats.org/officeDocument/2006/relationships" id="257" r:id="Re7d69aaea9a04f07"/>
    <p:sldId xmlns:r="http://schemas.openxmlformats.org/officeDocument/2006/relationships" id="258" r:id="R7e30cfbd53404bd0"/>
    <p:sldId xmlns:r="http://schemas.openxmlformats.org/officeDocument/2006/relationships" id="259" r:id="R5bc7fa53b9964d7d"/>
    <p:sldId xmlns:r="http://schemas.openxmlformats.org/officeDocument/2006/relationships" id="260" r:id="R312806c9cbc94a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bd05067a414509" /><Relationship Type="http://schemas.openxmlformats.org/officeDocument/2006/relationships/slide" Target="/ppt/slides/slide1.xml" Id="R8b696ef5a2e14bdb" /><Relationship Type="http://schemas.openxmlformats.org/officeDocument/2006/relationships/slide" Target="/ppt/slides/slide2.xml" Id="Re7d69aaea9a04f07" /><Relationship Type="http://schemas.openxmlformats.org/officeDocument/2006/relationships/slide" Target="/ppt/slides/slide3.xml" Id="R7e30cfbd53404bd0" /><Relationship Type="http://schemas.openxmlformats.org/officeDocument/2006/relationships/slide" Target="/ppt/slides/slide4.xml" Id="R5bc7fa53b9964d7d" /><Relationship Type="http://schemas.openxmlformats.org/officeDocument/2006/relationships/slide" Target="/ppt/slides/slide5.xml" Id="R312806c9cbc94a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9c52c0102645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b1583160c412c" /><Relationship Type="http://schemas.openxmlformats.org/officeDocument/2006/relationships/theme" Target="/ppt/slideMasters/theme/theme1.xml" Id="R864c67ec621f42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4b1583160c41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2a85d44664f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e282811a041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a5674fde441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cd5af63d840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16e2798aa4a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LOKOMOTIVPERSONALETS FORENING DRAMMEN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DRAMMEN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LOKOMOTIVPERSONALETS FORENING DRAMMEN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DRAMMEN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DRAMMEN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DRAMMEN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Strømsø torg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27 57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nlf.drammen@nsb.no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897 016 842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DRAMMEN</a:t>
            </a:r>
          </a:p>
        </p:txBody>
      </p:sp>
    </p:spTree>
  </p:cSld>
  <p:clrMapOvr>
    <a:masterClrMapping xmlns:a="http://schemas.openxmlformats.org/drawingml/2006/main"/>
  </p:clrMapOvr>
</p:sld>
</file>