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4bc66c07d3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cc8370f26432e"/>
  </p:sldMasterIdLst>
  <p:sldIdLst>
    <p:sldId xmlns:r="http://schemas.openxmlformats.org/officeDocument/2006/relationships" id="256" r:id="R9f9e47f75a56497e"/>
    <p:sldId xmlns:r="http://schemas.openxmlformats.org/officeDocument/2006/relationships" id="257" r:id="Rc2de6cade3b5489c"/>
    <p:sldId xmlns:r="http://schemas.openxmlformats.org/officeDocument/2006/relationships" id="258" r:id="R9412aacd9bff4e38"/>
    <p:sldId xmlns:r="http://schemas.openxmlformats.org/officeDocument/2006/relationships" id="259" r:id="Ree365d12fc5641b9"/>
    <p:sldId xmlns:r="http://schemas.openxmlformats.org/officeDocument/2006/relationships" id="260" r:id="Rb0f9a4bdb5304375"/>
    <p:sldId xmlns:r="http://schemas.openxmlformats.org/officeDocument/2006/relationships" id="261" r:id="R507fe2f8ca2d4961"/>
    <p:sldId xmlns:r="http://schemas.openxmlformats.org/officeDocument/2006/relationships" id="262" r:id="Rb9a89c16a851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cc8370f26432e" /><Relationship Type="http://schemas.openxmlformats.org/officeDocument/2006/relationships/slide" Target="/ppt/slides/slide1.xml" Id="R9f9e47f75a56497e" /><Relationship Type="http://schemas.openxmlformats.org/officeDocument/2006/relationships/slide" Target="/ppt/slides/slide2.xml" Id="Rc2de6cade3b5489c" /><Relationship Type="http://schemas.openxmlformats.org/officeDocument/2006/relationships/slide" Target="/ppt/slides/slide3.xml" Id="R9412aacd9bff4e38" /><Relationship Type="http://schemas.openxmlformats.org/officeDocument/2006/relationships/slide" Target="/ppt/slides/slide4.xml" Id="Ree365d12fc5641b9" /><Relationship Type="http://schemas.openxmlformats.org/officeDocument/2006/relationships/slide" Target="/ppt/slides/slide5.xml" Id="Rb0f9a4bdb5304375" /><Relationship Type="http://schemas.openxmlformats.org/officeDocument/2006/relationships/slide" Target="/ppt/slides/slide6.xml" Id="R507fe2f8ca2d4961" /><Relationship Type="http://schemas.openxmlformats.org/officeDocument/2006/relationships/slide" Target="/ppt/slides/slide7.xml" Id="Rb9a89c16a851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7923630ca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d6ed254fc4db6" /><Relationship Type="http://schemas.openxmlformats.org/officeDocument/2006/relationships/theme" Target="/ppt/slideMasters/theme/theme1.xml" Id="R2c48ddec9096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4d6ed254fc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27d7bf19c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3a1b440a3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6ac715437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8d96b49bf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9379603e0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66a7872034b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6b72338ba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CERRO RICO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CERRO RICO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1 977 843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SØRHEIM INGVE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Blåklokkeveien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isorheim@gmail.com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897 019 922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CERRO RICO AS</a:t>
            </a:r>
          </a:p>
        </p:txBody>
      </p:sp>
    </p:spTree>
  </p:cSld>
  <p:clrMapOvr>
    <a:masterClrMapping xmlns:a="http://schemas.openxmlformats.org/drawingml/2006/main"/>
  </p:clrMapOvr>
</p:sld>
</file>