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0471a1f06e4b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efdf5e324e4285"/>
  </p:sldMasterIdLst>
  <p:sldIdLst>
    <p:sldId xmlns:r="http://schemas.openxmlformats.org/officeDocument/2006/relationships" id="256" r:id="Ra9bf689f3db140cc"/>
    <p:sldId xmlns:r="http://schemas.openxmlformats.org/officeDocument/2006/relationships" id="257" r:id="R6c9727305a7a4ad9"/>
    <p:sldId xmlns:r="http://schemas.openxmlformats.org/officeDocument/2006/relationships" id="258" r:id="Rd31162feeb724016"/>
    <p:sldId xmlns:r="http://schemas.openxmlformats.org/officeDocument/2006/relationships" id="259" r:id="Rebe808c644fd4899"/>
    <p:sldId xmlns:r="http://schemas.openxmlformats.org/officeDocument/2006/relationships" id="260" r:id="R80c990d3d9b844e5"/>
    <p:sldId xmlns:r="http://schemas.openxmlformats.org/officeDocument/2006/relationships" id="261" r:id="Rf93e039768d542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efdf5e324e4285" /><Relationship Type="http://schemas.openxmlformats.org/officeDocument/2006/relationships/slide" Target="/ppt/slides/slide1.xml" Id="Ra9bf689f3db140cc" /><Relationship Type="http://schemas.openxmlformats.org/officeDocument/2006/relationships/slide" Target="/ppt/slides/slide2.xml" Id="R6c9727305a7a4ad9" /><Relationship Type="http://schemas.openxmlformats.org/officeDocument/2006/relationships/slide" Target="/ppt/slides/slide3.xml" Id="Rd31162feeb724016" /><Relationship Type="http://schemas.openxmlformats.org/officeDocument/2006/relationships/slide" Target="/ppt/slides/slide4.xml" Id="Rebe808c644fd4899" /><Relationship Type="http://schemas.openxmlformats.org/officeDocument/2006/relationships/slide" Target="/ppt/slides/slide5.xml" Id="R80c990d3d9b844e5" /><Relationship Type="http://schemas.openxmlformats.org/officeDocument/2006/relationships/slide" Target="/ppt/slides/slide6.xml" Id="Rf93e039768d542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c67b0d9dca46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f423382f14e39" /><Relationship Type="http://schemas.openxmlformats.org/officeDocument/2006/relationships/theme" Target="/ppt/slideMasters/theme/theme1.xml" Id="R4da87d977d9a48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9f423382f14e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c99c56a564b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6fe93a64049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0c4205f9741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72995db3143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93b57ac0e43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14a28b0dd43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NBT UTE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NBT UTE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NBT UTE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NBT UTE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NBT UTE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NBT UTE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BIBLIOTEKSENTRALEN 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NBT UTE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897 045 192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NBT UTE AS</a:t>
            </a:r>
          </a:p>
        </p:txBody>
      </p:sp>
    </p:spTree>
  </p:cSld>
  <p:clrMapOvr>
    <a:masterClrMapping xmlns:a="http://schemas.openxmlformats.org/drawingml/2006/main"/>
  </p:clrMapOvr>
</p:sld>
</file>