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836230f8814e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1247fd8f6f4305"/>
  </p:sldMasterIdLst>
  <p:sldIdLst>
    <p:sldId xmlns:r="http://schemas.openxmlformats.org/officeDocument/2006/relationships" id="256" r:id="Rdc6a1d1c685342d5"/>
    <p:sldId xmlns:r="http://schemas.openxmlformats.org/officeDocument/2006/relationships" id="257" r:id="R485c6170804c4b50"/>
    <p:sldId xmlns:r="http://schemas.openxmlformats.org/officeDocument/2006/relationships" id="258" r:id="R3a743f98ef544703"/>
    <p:sldId xmlns:r="http://schemas.openxmlformats.org/officeDocument/2006/relationships" id="259" r:id="R66c989e393e74f7f"/>
    <p:sldId xmlns:r="http://schemas.openxmlformats.org/officeDocument/2006/relationships" id="260" r:id="R47e45f5ed3cf4f88"/>
    <p:sldId xmlns:r="http://schemas.openxmlformats.org/officeDocument/2006/relationships" id="261" r:id="Rd621d1f004204dcb"/>
    <p:sldId xmlns:r="http://schemas.openxmlformats.org/officeDocument/2006/relationships" id="262" r:id="R612b04356d2545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1247fd8f6f4305" /><Relationship Type="http://schemas.openxmlformats.org/officeDocument/2006/relationships/slide" Target="/ppt/slides/slide1.xml" Id="Rdc6a1d1c685342d5" /><Relationship Type="http://schemas.openxmlformats.org/officeDocument/2006/relationships/slide" Target="/ppt/slides/slide2.xml" Id="R485c6170804c4b50" /><Relationship Type="http://schemas.openxmlformats.org/officeDocument/2006/relationships/slide" Target="/ppt/slides/slide3.xml" Id="R3a743f98ef544703" /><Relationship Type="http://schemas.openxmlformats.org/officeDocument/2006/relationships/slide" Target="/ppt/slides/slide4.xml" Id="R66c989e393e74f7f" /><Relationship Type="http://schemas.openxmlformats.org/officeDocument/2006/relationships/slide" Target="/ppt/slides/slide5.xml" Id="R47e45f5ed3cf4f88" /><Relationship Type="http://schemas.openxmlformats.org/officeDocument/2006/relationships/slide" Target="/ppt/slides/slide6.xml" Id="Rd621d1f004204dcb" /><Relationship Type="http://schemas.openxmlformats.org/officeDocument/2006/relationships/slide" Target="/ppt/slides/slide7.xml" Id="R612b04356d2545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e403606b4844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1295e8eb9442f" /><Relationship Type="http://schemas.openxmlformats.org/officeDocument/2006/relationships/theme" Target="/ppt/slideMasters/theme/theme1.xml" Id="Ra6e64b6686e048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61295e8eb944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4b593b1e249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cd115fae848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c58b304c644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9abe3ebf649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17b442a5c4c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78eddb08f43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6fbd8d5b548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SKUDAL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SKUDAL REVISJON &amp; RÅDGIVNING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5 096 007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804 026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608 805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246 693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2 519 051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MAX INVEST AS  –  69,9 %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JOHANSSON KONSULENT &amp; RÅDGIVNING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SKUDAL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5224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terje@skudal.biz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www.skudal.biz/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897 050 692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SKUDAL REVISJON &amp; RÅDGIVNING AS</a:t>
            </a:r>
          </a:p>
        </p:txBody>
      </p:sp>
    </p:spTree>
  </p:cSld>
  <p:clrMapOvr>
    <a:masterClrMapping xmlns:a="http://schemas.openxmlformats.org/drawingml/2006/main"/>
  </p:clrMapOvr>
</p:sld>
</file>