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ab9b71e3c142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d1247972bf4028"/>
  </p:sldMasterIdLst>
  <p:sldIdLst>
    <p:sldId xmlns:r="http://schemas.openxmlformats.org/officeDocument/2006/relationships" id="256" r:id="Re150f8e6813e4daf"/>
    <p:sldId xmlns:r="http://schemas.openxmlformats.org/officeDocument/2006/relationships" id="257" r:id="R0e8cedc7bcdc492c"/>
    <p:sldId xmlns:r="http://schemas.openxmlformats.org/officeDocument/2006/relationships" id="258" r:id="Rd5e557a781894e8e"/>
    <p:sldId xmlns:r="http://schemas.openxmlformats.org/officeDocument/2006/relationships" id="259" r:id="R2fb2b99a00324fe3"/>
    <p:sldId xmlns:r="http://schemas.openxmlformats.org/officeDocument/2006/relationships" id="260" r:id="R4dec72b61a4746ab"/>
    <p:sldId xmlns:r="http://schemas.openxmlformats.org/officeDocument/2006/relationships" id="261" r:id="R64f2466e98c74e41"/>
    <p:sldId xmlns:r="http://schemas.openxmlformats.org/officeDocument/2006/relationships" id="262" r:id="Rc2330ec182d34d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d1247972bf4028" /><Relationship Type="http://schemas.openxmlformats.org/officeDocument/2006/relationships/slide" Target="/ppt/slides/slide1.xml" Id="Re150f8e6813e4daf" /><Relationship Type="http://schemas.openxmlformats.org/officeDocument/2006/relationships/slide" Target="/ppt/slides/slide2.xml" Id="R0e8cedc7bcdc492c" /><Relationship Type="http://schemas.openxmlformats.org/officeDocument/2006/relationships/slide" Target="/ppt/slides/slide3.xml" Id="Rd5e557a781894e8e" /><Relationship Type="http://schemas.openxmlformats.org/officeDocument/2006/relationships/slide" Target="/ppt/slides/slide4.xml" Id="R2fb2b99a00324fe3" /><Relationship Type="http://schemas.openxmlformats.org/officeDocument/2006/relationships/slide" Target="/ppt/slides/slide5.xml" Id="R4dec72b61a4746ab" /><Relationship Type="http://schemas.openxmlformats.org/officeDocument/2006/relationships/slide" Target="/ppt/slides/slide6.xml" Id="R64f2466e98c74e41" /><Relationship Type="http://schemas.openxmlformats.org/officeDocument/2006/relationships/slide" Target="/ppt/slides/slide7.xml" Id="Rc2330ec182d34d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6d92293ee44a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fcc09bfc049a9" /><Relationship Type="http://schemas.openxmlformats.org/officeDocument/2006/relationships/theme" Target="/ppt/slideMasters/theme/theme1.xml" Id="Rd5118d1aa8444c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2fcc09bfc049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6a9a5ef9044a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0655b88cf44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a8542af5f46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35f0a72144a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bca7ec50349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b9a51aa8d41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b6146fb3f4b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BAIKROKEN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BAIKROKEN HOLDING AS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112 452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 GJERDE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JANNICKE GJERDE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Hatvikvegen 217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5211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15 36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897 112 752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BAIKROKEN HOLDING AS</a:t>
            </a:r>
          </a:p>
        </p:txBody>
      </p:sp>
    </p:spTree>
  </p:cSld>
  <p:clrMapOvr>
    <a:masterClrMapping xmlns:a="http://schemas.openxmlformats.org/drawingml/2006/main"/>
  </p:clrMapOvr>
</p:sld>
</file>