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571beaac4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2133786174547"/>
  </p:sldMasterIdLst>
  <p:sldIdLst>
    <p:sldId xmlns:r="http://schemas.openxmlformats.org/officeDocument/2006/relationships" id="256" r:id="R6cfa718156dc4712"/>
    <p:sldId xmlns:r="http://schemas.openxmlformats.org/officeDocument/2006/relationships" id="257" r:id="R3982fca6f6144668"/>
    <p:sldId xmlns:r="http://schemas.openxmlformats.org/officeDocument/2006/relationships" id="258" r:id="R7475bfaa9cf34557"/>
    <p:sldId xmlns:r="http://schemas.openxmlformats.org/officeDocument/2006/relationships" id="259" r:id="Rfb093e48117e46cf"/>
    <p:sldId xmlns:r="http://schemas.openxmlformats.org/officeDocument/2006/relationships" id="260" r:id="R404fedbfc38d48fc"/>
    <p:sldId xmlns:r="http://schemas.openxmlformats.org/officeDocument/2006/relationships" id="261" r:id="R4b193639bd3d41d8"/>
    <p:sldId xmlns:r="http://schemas.openxmlformats.org/officeDocument/2006/relationships" id="262" r:id="R54d9af37ece8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2133786174547" /><Relationship Type="http://schemas.openxmlformats.org/officeDocument/2006/relationships/slide" Target="/ppt/slides/slide1.xml" Id="R6cfa718156dc4712" /><Relationship Type="http://schemas.openxmlformats.org/officeDocument/2006/relationships/slide" Target="/ppt/slides/slide2.xml" Id="R3982fca6f6144668" /><Relationship Type="http://schemas.openxmlformats.org/officeDocument/2006/relationships/slide" Target="/ppt/slides/slide3.xml" Id="R7475bfaa9cf34557" /><Relationship Type="http://schemas.openxmlformats.org/officeDocument/2006/relationships/slide" Target="/ppt/slides/slide4.xml" Id="Rfb093e48117e46cf" /><Relationship Type="http://schemas.openxmlformats.org/officeDocument/2006/relationships/slide" Target="/ppt/slides/slide5.xml" Id="R404fedbfc38d48fc" /><Relationship Type="http://schemas.openxmlformats.org/officeDocument/2006/relationships/slide" Target="/ppt/slides/slide6.xml" Id="R4b193639bd3d41d8" /><Relationship Type="http://schemas.openxmlformats.org/officeDocument/2006/relationships/slide" Target="/ppt/slides/slide7.xml" Id="R54d9af37ece8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96c815422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03ef4d5a74dbf" /><Relationship Type="http://schemas.openxmlformats.org/officeDocument/2006/relationships/theme" Target="/ppt/slideMasters/theme/theme1.xml" Id="R0d9527a45cb8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03ef4d5a7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378aa9dc4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ca51ca55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b1c788c7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dbeda84b3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0cda9a59d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c5ec3b0b4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84ac59c3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