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15e8176bd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ddb86db8cc4e7d"/>
  </p:sldMasterIdLst>
  <p:sldIdLst>
    <p:sldId xmlns:r="http://schemas.openxmlformats.org/officeDocument/2006/relationships" id="256" r:id="Re1b73d3591f145cd"/>
    <p:sldId xmlns:r="http://schemas.openxmlformats.org/officeDocument/2006/relationships" id="257" r:id="Ra774e36d4ede43d1"/>
    <p:sldId xmlns:r="http://schemas.openxmlformats.org/officeDocument/2006/relationships" id="258" r:id="R7ed15c906f334b5c"/>
    <p:sldId xmlns:r="http://schemas.openxmlformats.org/officeDocument/2006/relationships" id="259" r:id="Ra679f22ccedc4267"/>
    <p:sldId xmlns:r="http://schemas.openxmlformats.org/officeDocument/2006/relationships" id="260" r:id="R33bbb19a623243da"/>
    <p:sldId xmlns:r="http://schemas.openxmlformats.org/officeDocument/2006/relationships" id="261" r:id="R084657be0a4a4041"/>
    <p:sldId xmlns:r="http://schemas.openxmlformats.org/officeDocument/2006/relationships" id="262" r:id="Raf0225cfb14646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db86db8cc4e7d" /><Relationship Type="http://schemas.openxmlformats.org/officeDocument/2006/relationships/slide" Target="/ppt/slides/slide1.xml" Id="Re1b73d3591f145cd" /><Relationship Type="http://schemas.openxmlformats.org/officeDocument/2006/relationships/slide" Target="/ppt/slides/slide2.xml" Id="Ra774e36d4ede43d1" /><Relationship Type="http://schemas.openxmlformats.org/officeDocument/2006/relationships/slide" Target="/ppt/slides/slide3.xml" Id="R7ed15c906f334b5c" /><Relationship Type="http://schemas.openxmlformats.org/officeDocument/2006/relationships/slide" Target="/ppt/slides/slide4.xml" Id="Ra679f22ccedc4267" /><Relationship Type="http://schemas.openxmlformats.org/officeDocument/2006/relationships/slide" Target="/ppt/slides/slide5.xml" Id="R33bbb19a623243da" /><Relationship Type="http://schemas.openxmlformats.org/officeDocument/2006/relationships/slide" Target="/ppt/slides/slide6.xml" Id="R084657be0a4a4041" /><Relationship Type="http://schemas.openxmlformats.org/officeDocument/2006/relationships/slide" Target="/ppt/slides/slide7.xml" Id="Raf0225cfb14646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ad6447227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fa6960c194ce9" /><Relationship Type="http://schemas.openxmlformats.org/officeDocument/2006/relationships/theme" Target="/ppt/slideMasters/theme/theme1.xml" Id="R64e8831fd1ea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6fa6960c194c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f2daf448d49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50959bf624d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dab4a794745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4952a6052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6520fa306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9fc090c6d46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9a6c23ebb45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ØKONOMISERVICE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4 759 786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−417 457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3 103 668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LING MEI ØVREHUS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Helgerødgata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1515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27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post@mossokonomi.no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www.mossokonomi.no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897 484 692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ØKONOMISERVICE AS</a:t>
            </a:r>
          </a:p>
        </p:txBody>
      </p:sp>
    </p:spTree>
  </p:cSld>
  <p:clrMapOvr>
    <a:masterClrMapping xmlns:a="http://schemas.openxmlformats.org/drawingml/2006/main"/>
  </p:clrMapOvr>
</p:sld>
</file>