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e3c8331d341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9e54d8bcec4dba"/>
  </p:sldMasterIdLst>
  <p:sldIdLst>
    <p:sldId xmlns:r="http://schemas.openxmlformats.org/officeDocument/2006/relationships" id="256" r:id="Rc15eeb7d7c764237"/>
    <p:sldId xmlns:r="http://schemas.openxmlformats.org/officeDocument/2006/relationships" id="257" r:id="Rea91c35b5a834250"/>
    <p:sldId xmlns:r="http://schemas.openxmlformats.org/officeDocument/2006/relationships" id="258" r:id="R49e2e417aa0643f0"/>
    <p:sldId xmlns:r="http://schemas.openxmlformats.org/officeDocument/2006/relationships" id="259" r:id="Ra2c7591fef0d434d"/>
    <p:sldId xmlns:r="http://schemas.openxmlformats.org/officeDocument/2006/relationships" id="260" r:id="Rf19e2d3d3960497c"/>
    <p:sldId xmlns:r="http://schemas.openxmlformats.org/officeDocument/2006/relationships" id="261" r:id="R4fe192b9598343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9e54d8bcec4dba" /><Relationship Type="http://schemas.openxmlformats.org/officeDocument/2006/relationships/slide" Target="/ppt/slides/slide1.xml" Id="Rc15eeb7d7c764237" /><Relationship Type="http://schemas.openxmlformats.org/officeDocument/2006/relationships/slide" Target="/ppt/slides/slide2.xml" Id="Rea91c35b5a834250" /><Relationship Type="http://schemas.openxmlformats.org/officeDocument/2006/relationships/slide" Target="/ppt/slides/slide3.xml" Id="R49e2e417aa0643f0" /><Relationship Type="http://schemas.openxmlformats.org/officeDocument/2006/relationships/slide" Target="/ppt/slides/slide4.xml" Id="Ra2c7591fef0d434d" /><Relationship Type="http://schemas.openxmlformats.org/officeDocument/2006/relationships/slide" Target="/ppt/slides/slide5.xml" Id="Rf19e2d3d3960497c" /><Relationship Type="http://schemas.openxmlformats.org/officeDocument/2006/relationships/slide" Target="/ppt/slides/slide6.xml" Id="R4fe192b9598343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b5de507c340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2243c84c9477a" /><Relationship Type="http://schemas.openxmlformats.org/officeDocument/2006/relationships/theme" Target="/ppt/slideMasters/theme/theme1.xml" Id="R255616ec83ef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82243c84c9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4e5b728b840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9bb936a6f43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7942a06d54c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3185ac74a6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7c2330a0247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29343390b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Solborgvegen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897 522 152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ENGVIK INVEST AS</a:t>
            </a:r>
          </a:p>
        </p:txBody>
      </p:sp>
    </p:spTree>
  </p:cSld>
  <p:clrMapOvr>
    <a:masterClrMapping xmlns:a="http://schemas.openxmlformats.org/drawingml/2006/main"/>
  </p:clrMapOvr>
</p:sld>
</file>