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414cfb44f6b494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0134708c8fb40d8"/>
  </p:sldMasterIdLst>
  <p:sldIdLst>
    <p:sldId xmlns:r="http://schemas.openxmlformats.org/officeDocument/2006/relationships" id="256" r:id="R65652d599c674230"/>
    <p:sldId xmlns:r="http://schemas.openxmlformats.org/officeDocument/2006/relationships" id="257" r:id="Rf6f410fcfde64aa1"/>
    <p:sldId xmlns:r="http://schemas.openxmlformats.org/officeDocument/2006/relationships" id="258" r:id="R890249a85e274166"/>
    <p:sldId xmlns:r="http://schemas.openxmlformats.org/officeDocument/2006/relationships" id="259" r:id="Rd354e813f6864820"/>
    <p:sldId xmlns:r="http://schemas.openxmlformats.org/officeDocument/2006/relationships" id="260" r:id="R6abaf47a93d148ef"/>
    <p:sldId xmlns:r="http://schemas.openxmlformats.org/officeDocument/2006/relationships" id="261" r:id="R0ecfa7b1bcfe4a7b"/>
    <p:sldId xmlns:r="http://schemas.openxmlformats.org/officeDocument/2006/relationships" id="262" r:id="R1ae114e2e6e3489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0134708c8fb40d8" /><Relationship Type="http://schemas.openxmlformats.org/officeDocument/2006/relationships/slide" Target="/ppt/slides/slide1.xml" Id="R65652d599c674230" /><Relationship Type="http://schemas.openxmlformats.org/officeDocument/2006/relationships/slide" Target="/ppt/slides/slide2.xml" Id="Rf6f410fcfde64aa1" /><Relationship Type="http://schemas.openxmlformats.org/officeDocument/2006/relationships/slide" Target="/ppt/slides/slide3.xml" Id="R890249a85e274166" /><Relationship Type="http://schemas.openxmlformats.org/officeDocument/2006/relationships/slide" Target="/ppt/slides/slide4.xml" Id="Rd354e813f6864820" /><Relationship Type="http://schemas.openxmlformats.org/officeDocument/2006/relationships/slide" Target="/ppt/slides/slide5.xml" Id="R6abaf47a93d148ef" /><Relationship Type="http://schemas.openxmlformats.org/officeDocument/2006/relationships/slide" Target="/ppt/slides/slide6.xml" Id="R0ecfa7b1bcfe4a7b" /><Relationship Type="http://schemas.openxmlformats.org/officeDocument/2006/relationships/slide" Target="/ppt/slides/slide7.xml" Id="R1ae114e2e6e3489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2aef29841f41f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2643ca4bd445f5" /><Relationship Type="http://schemas.openxmlformats.org/officeDocument/2006/relationships/theme" Target="/ppt/slideMasters/theme/theme1.xml" Id="R82996e737d784a5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d2643ca4bd445f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b4ee8d6e924ce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f5986a5e36480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80cab5f8984ef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6110ae6171406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8c5faca4544e5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ebea59433a412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9187484cbb46e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ENGVIK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ENGVIK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ENGVIK INVEST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ENGVIK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ENGVIK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ENGVIK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145 167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−169 594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4 988 008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8 266 156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12 626 152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ENGVIK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SVEIN MARTIN SALBUBÆK ENGVIK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ENGVIK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Solborgvegen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7030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897 522 152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ENGVIK INVEST AS</a:t>
            </a:r>
          </a:p>
        </p:txBody>
      </p:sp>
    </p:spTree>
  </p:cSld>
  <p:clrMapOvr>
    <a:masterClrMapping xmlns:a="http://schemas.openxmlformats.org/drawingml/2006/main"/>
  </p:clrMapOvr>
</p:sld>
</file>