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1019b8172c4c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81116c20df4bca"/>
  </p:sldMasterIdLst>
  <p:sldIdLst>
    <p:sldId xmlns:r="http://schemas.openxmlformats.org/officeDocument/2006/relationships" id="256" r:id="R3751e344df374d2b"/>
    <p:sldId xmlns:r="http://schemas.openxmlformats.org/officeDocument/2006/relationships" id="257" r:id="Rea693169337b4862"/>
    <p:sldId xmlns:r="http://schemas.openxmlformats.org/officeDocument/2006/relationships" id="258" r:id="R42839922f27b4f4d"/>
    <p:sldId xmlns:r="http://schemas.openxmlformats.org/officeDocument/2006/relationships" id="259" r:id="Refe25789774a4c02"/>
    <p:sldId xmlns:r="http://schemas.openxmlformats.org/officeDocument/2006/relationships" id="260" r:id="R73a1d0c7b2974bf4"/>
    <p:sldId xmlns:r="http://schemas.openxmlformats.org/officeDocument/2006/relationships" id="261" r:id="R31607e21105a4279"/>
    <p:sldId xmlns:r="http://schemas.openxmlformats.org/officeDocument/2006/relationships" id="262" r:id="R6dc4db6cac5948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81116c20df4bca" /><Relationship Type="http://schemas.openxmlformats.org/officeDocument/2006/relationships/slide" Target="/ppt/slides/slide1.xml" Id="R3751e344df374d2b" /><Relationship Type="http://schemas.openxmlformats.org/officeDocument/2006/relationships/slide" Target="/ppt/slides/slide2.xml" Id="Rea693169337b4862" /><Relationship Type="http://schemas.openxmlformats.org/officeDocument/2006/relationships/slide" Target="/ppt/slides/slide3.xml" Id="R42839922f27b4f4d" /><Relationship Type="http://schemas.openxmlformats.org/officeDocument/2006/relationships/slide" Target="/ppt/slides/slide4.xml" Id="Refe25789774a4c02" /><Relationship Type="http://schemas.openxmlformats.org/officeDocument/2006/relationships/slide" Target="/ppt/slides/slide5.xml" Id="R73a1d0c7b2974bf4" /><Relationship Type="http://schemas.openxmlformats.org/officeDocument/2006/relationships/slide" Target="/ppt/slides/slide6.xml" Id="R31607e21105a4279" /><Relationship Type="http://schemas.openxmlformats.org/officeDocument/2006/relationships/slide" Target="/ppt/slides/slide7.xml" Id="R6dc4db6cac5948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08b25c5af345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17167c84564b62" /><Relationship Type="http://schemas.openxmlformats.org/officeDocument/2006/relationships/theme" Target="/ppt/slideMasters/theme/theme1.xml" Id="R2a57aba262d84c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17167c84564b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6aea0fedad44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652e841a141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0988351da4a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259be3e3f4c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e15e0a67042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357c67a4e48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049c14880446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TROLLSTIGEN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TROLLSTIGEN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TROLLSTIGEN DRIFT AS ble etablert [år] og holder til i Åndalsnes.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TROLLSTIGEN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TROLLSTIGEN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TROLLSTIGEN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21 433 711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1 500 350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981 326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1 954 586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6 959 195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TROLLSTIGEN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MEYERS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TROLLSTIGEN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6300 Åndalsnes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897 539 322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TROLLSTIGEN DRIFT AS</a:t>
            </a:r>
          </a:p>
        </p:txBody>
      </p:sp>
    </p:spTree>
  </p:cSld>
  <p:clrMapOvr>
    <a:masterClrMapping xmlns:a="http://schemas.openxmlformats.org/drawingml/2006/main"/>
  </p:clrMapOvr>
</p:sld>
</file>