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2defd7a0d748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01f16201dd43c5"/>
  </p:sldMasterIdLst>
  <p:sldIdLst>
    <p:sldId xmlns:r="http://schemas.openxmlformats.org/officeDocument/2006/relationships" id="256" r:id="Re9ef73a994cf45b1"/>
    <p:sldId xmlns:r="http://schemas.openxmlformats.org/officeDocument/2006/relationships" id="257" r:id="R65c52efc7ff949e2"/>
    <p:sldId xmlns:r="http://schemas.openxmlformats.org/officeDocument/2006/relationships" id="258" r:id="R1f890a631cc44c24"/>
    <p:sldId xmlns:r="http://schemas.openxmlformats.org/officeDocument/2006/relationships" id="259" r:id="R931454be90114abf"/>
    <p:sldId xmlns:r="http://schemas.openxmlformats.org/officeDocument/2006/relationships" id="260" r:id="R542fa0e53f2f4f18"/>
    <p:sldId xmlns:r="http://schemas.openxmlformats.org/officeDocument/2006/relationships" id="261" r:id="R3c09b2285abc4906"/>
    <p:sldId xmlns:r="http://schemas.openxmlformats.org/officeDocument/2006/relationships" id="262" r:id="R613fba0b58d943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1f16201dd43c5" /><Relationship Type="http://schemas.openxmlformats.org/officeDocument/2006/relationships/slide" Target="/ppt/slides/slide1.xml" Id="Re9ef73a994cf45b1" /><Relationship Type="http://schemas.openxmlformats.org/officeDocument/2006/relationships/slide" Target="/ppt/slides/slide2.xml" Id="R65c52efc7ff949e2" /><Relationship Type="http://schemas.openxmlformats.org/officeDocument/2006/relationships/slide" Target="/ppt/slides/slide3.xml" Id="R1f890a631cc44c24" /><Relationship Type="http://schemas.openxmlformats.org/officeDocument/2006/relationships/slide" Target="/ppt/slides/slide4.xml" Id="R931454be90114abf" /><Relationship Type="http://schemas.openxmlformats.org/officeDocument/2006/relationships/slide" Target="/ppt/slides/slide5.xml" Id="R542fa0e53f2f4f18" /><Relationship Type="http://schemas.openxmlformats.org/officeDocument/2006/relationships/slide" Target="/ppt/slides/slide6.xml" Id="R3c09b2285abc4906" /><Relationship Type="http://schemas.openxmlformats.org/officeDocument/2006/relationships/slide" Target="/ppt/slides/slide7.xml" Id="R613fba0b58d943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500899028146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62062601e4585" /><Relationship Type="http://schemas.openxmlformats.org/officeDocument/2006/relationships/theme" Target="/ppt/slideMasters/theme/theme1.xml" Id="R723dcc479f154f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562062601e45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21ebccf6b41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db74b3a5a44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9d78e8b9d44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1bdb3dfc044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fb7803a3444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d30283bf547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09e8bddb640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BERTHEUSSEN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BERTHEUSSEN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BERTHEUSSEN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BERTHEUSSEN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BERTHEUSSEN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BERTHEUSSEN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−303 996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114 776 138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647 779 586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654 979 726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BERTHEUSSEN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BERTHEUSSEN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BERTHEUSSEN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Cicilieveien 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897 658 712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BERTHEUSSEN INVEST AS</a:t>
            </a:r>
          </a:p>
        </p:txBody>
      </p:sp>
    </p:spTree>
  </p:cSld>
  <p:clrMapOvr>
    <a:masterClrMapping xmlns:a="http://schemas.openxmlformats.org/drawingml/2006/main"/>
  </p:clrMapOvr>
</p:sld>
</file>