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d8367e28014c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b4219c17e642b5"/>
  </p:sldMasterIdLst>
  <p:sldIdLst>
    <p:sldId xmlns:r="http://schemas.openxmlformats.org/officeDocument/2006/relationships" id="256" r:id="R58cab48f30c04e36"/>
    <p:sldId xmlns:r="http://schemas.openxmlformats.org/officeDocument/2006/relationships" id="257" r:id="R0d7a518154ba42fd"/>
    <p:sldId xmlns:r="http://schemas.openxmlformats.org/officeDocument/2006/relationships" id="258" r:id="R9d934065e04f47db"/>
    <p:sldId xmlns:r="http://schemas.openxmlformats.org/officeDocument/2006/relationships" id="259" r:id="R49397526652949ae"/>
    <p:sldId xmlns:r="http://schemas.openxmlformats.org/officeDocument/2006/relationships" id="260" r:id="Ree3d4ee780254062"/>
    <p:sldId xmlns:r="http://schemas.openxmlformats.org/officeDocument/2006/relationships" id="261" r:id="R712900e86e7d425e"/>
    <p:sldId xmlns:r="http://schemas.openxmlformats.org/officeDocument/2006/relationships" id="262" r:id="R8fce37146b9541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b4219c17e642b5" /><Relationship Type="http://schemas.openxmlformats.org/officeDocument/2006/relationships/slide" Target="/ppt/slides/slide1.xml" Id="R58cab48f30c04e36" /><Relationship Type="http://schemas.openxmlformats.org/officeDocument/2006/relationships/slide" Target="/ppt/slides/slide2.xml" Id="R0d7a518154ba42fd" /><Relationship Type="http://schemas.openxmlformats.org/officeDocument/2006/relationships/slide" Target="/ppt/slides/slide3.xml" Id="R9d934065e04f47db" /><Relationship Type="http://schemas.openxmlformats.org/officeDocument/2006/relationships/slide" Target="/ppt/slides/slide4.xml" Id="R49397526652949ae" /><Relationship Type="http://schemas.openxmlformats.org/officeDocument/2006/relationships/slide" Target="/ppt/slides/slide5.xml" Id="Ree3d4ee780254062" /><Relationship Type="http://schemas.openxmlformats.org/officeDocument/2006/relationships/slide" Target="/ppt/slides/slide6.xml" Id="R712900e86e7d425e" /><Relationship Type="http://schemas.openxmlformats.org/officeDocument/2006/relationships/slide" Target="/ppt/slides/slide7.xml" Id="R8fce37146b9541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3c62501e394e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63651df53410c" /><Relationship Type="http://schemas.openxmlformats.org/officeDocument/2006/relationships/theme" Target="/ppt/slideMasters/theme/theme1.xml" Id="R6753e85f19944c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e63651df5341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debc203e047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5ca59fe4d47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428fd63d64b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01e43849348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27311d14647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1aa6ac4fa48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98b0baa8447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LENTUSGRUPPEN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LENTUSGRUPPEN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LENTUSGRUPPEN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LENTUSGRUPPEN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LENTUSGRUPPEN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LENTUSGRUPPEN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−4 367 575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−134 801 960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−140 304 586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11 123 527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LENTUSGRUPPEN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INDERJEET SINGH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LENTUSGRUPPEN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Lørenveien 73B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897 665 662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LENTUSGRUPPEN AS</a:t>
            </a:r>
          </a:p>
        </p:txBody>
      </p:sp>
    </p:spTree>
  </p:cSld>
  <p:clrMapOvr>
    <a:masterClrMapping xmlns:a="http://schemas.openxmlformats.org/drawingml/2006/main"/>
  </p:clrMapOvr>
</p:sld>
</file>