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a95f83c9474c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3b492ef94f4264"/>
  </p:sldMasterIdLst>
  <p:sldIdLst>
    <p:sldId xmlns:r="http://schemas.openxmlformats.org/officeDocument/2006/relationships" id="256" r:id="R7693710903034a64"/>
    <p:sldId xmlns:r="http://schemas.openxmlformats.org/officeDocument/2006/relationships" id="257" r:id="R2ce122de35654c68"/>
    <p:sldId xmlns:r="http://schemas.openxmlformats.org/officeDocument/2006/relationships" id="258" r:id="R1bc91da547824e78"/>
    <p:sldId xmlns:r="http://schemas.openxmlformats.org/officeDocument/2006/relationships" id="259" r:id="R195a137f045243f2"/>
    <p:sldId xmlns:r="http://schemas.openxmlformats.org/officeDocument/2006/relationships" id="260" r:id="R1d2588df6d2e4919"/>
    <p:sldId xmlns:r="http://schemas.openxmlformats.org/officeDocument/2006/relationships" id="261" r:id="R86d907ba3beb4f65"/>
    <p:sldId xmlns:r="http://schemas.openxmlformats.org/officeDocument/2006/relationships" id="262" r:id="R24fb800db01b4d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b492ef94f4264" /><Relationship Type="http://schemas.openxmlformats.org/officeDocument/2006/relationships/slide" Target="/ppt/slides/slide1.xml" Id="R7693710903034a64" /><Relationship Type="http://schemas.openxmlformats.org/officeDocument/2006/relationships/slide" Target="/ppt/slides/slide2.xml" Id="R2ce122de35654c68" /><Relationship Type="http://schemas.openxmlformats.org/officeDocument/2006/relationships/slide" Target="/ppt/slides/slide3.xml" Id="R1bc91da547824e78" /><Relationship Type="http://schemas.openxmlformats.org/officeDocument/2006/relationships/slide" Target="/ppt/slides/slide4.xml" Id="R195a137f045243f2" /><Relationship Type="http://schemas.openxmlformats.org/officeDocument/2006/relationships/slide" Target="/ppt/slides/slide5.xml" Id="R1d2588df6d2e4919" /><Relationship Type="http://schemas.openxmlformats.org/officeDocument/2006/relationships/slide" Target="/ppt/slides/slide6.xml" Id="R86d907ba3beb4f65" /><Relationship Type="http://schemas.openxmlformats.org/officeDocument/2006/relationships/slide" Target="/ppt/slides/slide7.xml" Id="R24fb800db01b4d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0df3a71a6d49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1587e2c0d4e5b" /><Relationship Type="http://schemas.openxmlformats.org/officeDocument/2006/relationships/theme" Target="/ppt/slideMasters/theme/theme1.xml" Id="R78b2e24aa8d54d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31587e2c0d4e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bd284aed942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5c496591247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7599ba7cc48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e47f85efb40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026290f8644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51a9b1a6340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353081e604a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BKB BOLIG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BKB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BKB BOLIG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BKB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BKB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BKB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104 686 074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−27 037 198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−27 107 514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−42 779 166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8 070 189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BKB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BOKVALITET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BKB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erlend.soraker@gmail.com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897 666 502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BKB BOLIG AS</a:t>
            </a:r>
          </a:p>
        </p:txBody>
      </p:sp>
    </p:spTree>
  </p:cSld>
  <p:clrMapOvr>
    <a:masterClrMapping xmlns:a="http://schemas.openxmlformats.org/drawingml/2006/main"/>
  </p:clrMapOvr>
</p:sld>
</file>