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f76342d2d140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6c490170044d9b"/>
  </p:sldMasterIdLst>
  <p:sldIdLst>
    <p:sldId xmlns:r="http://schemas.openxmlformats.org/officeDocument/2006/relationships" id="256" r:id="R8af2a144642a49a0"/>
    <p:sldId xmlns:r="http://schemas.openxmlformats.org/officeDocument/2006/relationships" id="257" r:id="Ra9842691d7144b2b"/>
    <p:sldId xmlns:r="http://schemas.openxmlformats.org/officeDocument/2006/relationships" id="258" r:id="Ra81111f8fcf44324"/>
    <p:sldId xmlns:r="http://schemas.openxmlformats.org/officeDocument/2006/relationships" id="259" r:id="R9784671577074c5a"/>
    <p:sldId xmlns:r="http://schemas.openxmlformats.org/officeDocument/2006/relationships" id="260" r:id="R98285dbd715944ab"/>
    <p:sldId xmlns:r="http://schemas.openxmlformats.org/officeDocument/2006/relationships" id="261" r:id="Rd8136aa0bb744265"/>
    <p:sldId xmlns:r="http://schemas.openxmlformats.org/officeDocument/2006/relationships" id="262" r:id="R324dcdfb77e844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6c490170044d9b" /><Relationship Type="http://schemas.openxmlformats.org/officeDocument/2006/relationships/slide" Target="/ppt/slides/slide1.xml" Id="R8af2a144642a49a0" /><Relationship Type="http://schemas.openxmlformats.org/officeDocument/2006/relationships/slide" Target="/ppt/slides/slide2.xml" Id="Ra9842691d7144b2b" /><Relationship Type="http://schemas.openxmlformats.org/officeDocument/2006/relationships/slide" Target="/ppt/slides/slide3.xml" Id="Ra81111f8fcf44324" /><Relationship Type="http://schemas.openxmlformats.org/officeDocument/2006/relationships/slide" Target="/ppt/slides/slide4.xml" Id="R9784671577074c5a" /><Relationship Type="http://schemas.openxmlformats.org/officeDocument/2006/relationships/slide" Target="/ppt/slides/slide5.xml" Id="R98285dbd715944ab" /><Relationship Type="http://schemas.openxmlformats.org/officeDocument/2006/relationships/slide" Target="/ppt/slides/slide6.xml" Id="Rd8136aa0bb744265" /><Relationship Type="http://schemas.openxmlformats.org/officeDocument/2006/relationships/slide" Target="/ppt/slides/slide7.xml" Id="R324dcdfb77e844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7713a457d84f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67e70b3924e8f" /><Relationship Type="http://schemas.openxmlformats.org/officeDocument/2006/relationships/theme" Target="/ppt/slideMasters/theme/theme1.xml" Id="Rf026555994e541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267e70b3924e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494e19cd14e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3abb2eecf54f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4886805f141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c0fdc860848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98140689d42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5245be2154a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c2bcadba245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SCANDINAVIAN DIGNITY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SCANDINAVIAN DIGNITY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104 552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117 891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SAUAR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897 745 992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DIGNITY AS</a:t>
            </a:r>
          </a:p>
        </p:txBody>
      </p:sp>
    </p:spTree>
  </p:cSld>
  <p:clrMapOvr>
    <a:masterClrMapping xmlns:a="http://schemas.openxmlformats.org/drawingml/2006/main"/>
  </p:clrMapOvr>
</p:sld>
</file>