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1733170fb0b43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74a22e01bb40ae"/>
  </p:sldMasterIdLst>
  <p:sldIdLst>
    <p:sldId xmlns:r="http://schemas.openxmlformats.org/officeDocument/2006/relationships" id="256" r:id="R569f5bac17644c74"/>
    <p:sldId xmlns:r="http://schemas.openxmlformats.org/officeDocument/2006/relationships" id="257" r:id="Rfee048816a1442c5"/>
    <p:sldId xmlns:r="http://schemas.openxmlformats.org/officeDocument/2006/relationships" id="258" r:id="Ra8ea8d13b6ef469e"/>
    <p:sldId xmlns:r="http://schemas.openxmlformats.org/officeDocument/2006/relationships" id="259" r:id="R8183a83409094a86"/>
    <p:sldId xmlns:r="http://schemas.openxmlformats.org/officeDocument/2006/relationships" id="260" r:id="Rb47feaeef0804ee8"/>
    <p:sldId xmlns:r="http://schemas.openxmlformats.org/officeDocument/2006/relationships" id="261" r:id="R2b09879d7e544d7b"/>
    <p:sldId xmlns:r="http://schemas.openxmlformats.org/officeDocument/2006/relationships" id="262" r:id="Re0b528f61a2343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74a22e01bb40ae" /><Relationship Type="http://schemas.openxmlformats.org/officeDocument/2006/relationships/slide" Target="/ppt/slides/slide1.xml" Id="R569f5bac17644c74" /><Relationship Type="http://schemas.openxmlformats.org/officeDocument/2006/relationships/slide" Target="/ppt/slides/slide2.xml" Id="Rfee048816a1442c5" /><Relationship Type="http://schemas.openxmlformats.org/officeDocument/2006/relationships/slide" Target="/ppt/slides/slide3.xml" Id="Ra8ea8d13b6ef469e" /><Relationship Type="http://schemas.openxmlformats.org/officeDocument/2006/relationships/slide" Target="/ppt/slides/slide4.xml" Id="R8183a83409094a86" /><Relationship Type="http://schemas.openxmlformats.org/officeDocument/2006/relationships/slide" Target="/ppt/slides/slide5.xml" Id="Rb47feaeef0804ee8" /><Relationship Type="http://schemas.openxmlformats.org/officeDocument/2006/relationships/slide" Target="/ppt/slides/slide6.xml" Id="R2b09879d7e544d7b" /><Relationship Type="http://schemas.openxmlformats.org/officeDocument/2006/relationships/slide" Target="/ppt/slides/slide7.xml" Id="Re0b528f61a2343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721078987b44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f743cb0ba4c33" /><Relationship Type="http://schemas.openxmlformats.org/officeDocument/2006/relationships/theme" Target="/ppt/slideMasters/theme/theme1.xml" Id="Ra87ccc9cf57942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ef743cb0ba4c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70986572794c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42596106464c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67da6194f648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24d9f390d94d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126ca9b9b549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ac400be1b840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f6fa7f570040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FRONTA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FRONTA AS ble etablert [år] og holder til i Stord.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232 347 088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29 541 980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−36 706 321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40 609 168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218 834 644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 FINANS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5417 Stord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41 68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897 768 232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FRONTA AS</a:t>
            </a:r>
          </a:p>
        </p:txBody>
      </p:sp>
    </p:spTree>
  </p:cSld>
  <p:clrMapOvr>
    <a:masterClrMapping xmlns:a="http://schemas.openxmlformats.org/drawingml/2006/main"/>
  </p:clrMapOvr>
</p:sld>
</file>