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cb999854574e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30fcc50684ed6"/>
  </p:sldMasterIdLst>
  <p:sldIdLst>
    <p:sldId xmlns:r="http://schemas.openxmlformats.org/officeDocument/2006/relationships" id="256" r:id="R387caf23fbb241de"/>
    <p:sldId xmlns:r="http://schemas.openxmlformats.org/officeDocument/2006/relationships" id="257" r:id="R718c5e73d0184765"/>
    <p:sldId xmlns:r="http://schemas.openxmlformats.org/officeDocument/2006/relationships" id="258" r:id="Rac77eef9d330464b"/>
    <p:sldId xmlns:r="http://schemas.openxmlformats.org/officeDocument/2006/relationships" id="259" r:id="R6bc9ce92db98455d"/>
    <p:sldId xmlns:r="http://schemas.openxmlformats.org/officeDocument/2006/relationships" id="260" r:id="R1abf201ec3a9475a"/>
    <p:sldId xmlns:r="http://schemas.openxmlformats.org/officeDocument/2006/relationships" id="261" r:id="Rd92a19c3b9b744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30fcc50684ed6" /><Relationship Type="http://schemas.openxmlformats.org/officeDocument/2006/relationships/slide" Target="/ppt/slides/slide1.xml" Id="R387caf23fbb241de" /><Relationship Type="http://schemas.openxmlformats.org/officeDocument/2006/relationships/slide" Target="/ppt/slides/slide2.xml" Id="R718c5e73d0184765" /><Relationship Type="http://schemas.openxmlformats.org/officeDocument/2006/relationships/slide" Target="/ppt/slides/slide3.xml" Id="Rac77eef9d330464b" /><Relationship Type="http://schemas.openxmlformats.org/officeDocument/2006/relationships/slide" Target="/ppt/slides/slide4.xml" Id="R6bc9ce92db98455d" /><Relationship Type="http://schemas.openxmlformats.org/officeDocument/2006/relationships/slide" Target="/ppt/slides/slide5.xml" Id="R1abf201ec3a9475a" /><Relationship Type="http://schemas.openxmlformats.org/officeDocument/2006/relationships/slide" Target="/ppt/slides/slide6.xml" Id="Rd92a19c3b9b744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2b664ba0a4c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7fcf83a5149d0" /><Relationship Type="http://schemas.openxmlformats.org/officeDocument/2006/relationships/theme" Target="/ppt/slideMasters/theme/theme1.xml" Id="Rdf1db8a42f45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d7fcf83a51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870d658f849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0a0bac39e48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8f0222a024d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d5a477b264b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d49c0cf6645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4da5f326748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897 781 352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